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1"/>
  </p:notesMasterIdLst>
  <p:handoutMasterIdLst>
    <p:handoutMasterId r:id="rId12"/>
  </p:handoutMasterIdLst>
  <p:sldIdLst>
    <p:sldId id="256" r:id="rId2"/>
    <p:sldId id="259" r:id="rId3"/>
    <p:sldId id="258" r:id="rId4"/>
    <p:sldId id="257" r:id="rId5"/>
    <p:sldId id="260" r:id="rId6"/>
    <p:sldId id="261" r:id="rId7"/>
    <p:sldId id="262" r:id="rId8"/>
    <p:sldId id="263" r:id="rId9"/>
    <p:sldId id="264" r:id="rId1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69833-E4B7-484C-8E48-C700D364AD26}"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E08FC0A6-985F-4A29-AF5E-BF8201067EF8}">
      <dgm:prSet phldrT="[Text]"/>
      <dgm:spPr/>
      <dgm:t>
        <a:bodyPr/>
        <a:lstStyle/>
        <a:p>
          <a:r>
            <a:rPr lang="en-US" dirty="0"/>
            <a:t>an analysis of its problems and assets</a:t>
          </a:r>
        </a:p>
      </dgm:t>
    </dgm:pt>
    <dgm:pt modelId="{F371FEB9-FF9C-4AC5-B118-3243D56E9473}" type="parTrans" cxnId="{E1E98493-E1F0-425E-9364-23006092C321}">
      <dgm:prSet/>
      <dgm:spPr/>
      <dgm:t>
        <a:bodyPr/>
        <a:lstStyle/>
        <a:p>
          <a:endParaRPr lang="en-US"/>
        </a:p>
      </dgm:t>
    </dgm:pt>
    <dgm:pt modelId="{FC3FFCEC-6F0B-49EC-891F-BCA3CC2055DD}" type="sibTrans" cxnId="{E1E98493-E1F0-425E-9364-23006092C321}">
      <dgm:prSet/>
      <dgm:spPr/>
      <dgm:t>
        <a:bodyPr/>
        <a:lstStyle/>
        <a:p>
          <a:endParaRPr lang="en-US"/>
        </a:p>
      </dgm:t>
    </dgm:pt>
    <dgm:pt modelId="{DBBAEE45-290E-4D98-998F-79CDFD84314C}">
      <dgm:prSet phldrT="[Text]"/>
      <dgm:spPr/>
      <dgm:t>
        <a:bodyPr/>
        <a:lstStyle/>
        <a:p>
          <a:r>
            <a:rPr lang="en-US" dirty="0"/>
            <a:t>a summary of the prospects for change and the alternative forms </a:t>
          </a:r>
        </a:p>
      </dgm:t>
    </dgm:pt>
    <dgm:pt modelId="{D818CC9D-7E3A-4877-A138-21465E0FB5DD}" type="parTrans" cxnId="{63D218C5-D1CB-49E1-B230-C1A38EB907BA}">
      <dgm:prSet/>
      <dgm:spPr/>
      <dgm:t>
        <a:bodyPr/>
        <a:lstStyle/>
        <a:p>
          <a:endParaRPr lang="en-US"/>
        </a:p>
      </dgm:t>
    </dgm:pt>
    <dgm:pt modelId="{17F9AD48-664C-402F-82A4-25A71B51BB31}" type="sibTrans" cxnId="{63D218C5-D1CB-49E1-B230-C1A38EB907BA}">
      <dgm:prSet/>
      <dgm:spPr/>
      <dgm:t>
        <a:bodyPr/>
        <a:lstStyle/>
        <a:p>
          <a:endParaRPr lang="en-US"/>
        </a:p>
      </dgm:t>
    </dgm:pt>
    <dgm:pt modelId="{700B1599-CEB9-4BB4-8CBA-F80785698A02}">
      <dgm:prSet/>
      <dgm:spPr/>
      <dgm:t>
        <a:bodyPr/>
        <a:lstStyle/>
        <a:p>
          <a:r>
            <a:rPr lang="en-US" dirty="0"/>
            <a:t>an account of the area as it is now</a:t>
          </a:r>
        </a:p>
      </dgm:t>
    </dgm:pt>
    <dgm:pt modelId="{B38FE6ED-789B-4E4B-95D0-D16775EC0A2F}" type="parTrans" cxnId="{A98EDA8E-B986-4142-91A3-2B122504E55A}">
      <dgm:prSet/>
      <dgm:spPr/>
      <dgm:t>
        <a:bodyPr/>
        <a:lstStyle/>
        <a:p>
          <a:endParaRPr lang="en-US"/>
        </a:p>
      </dgm:t>
    </dgm:pt>
    <dgm:pt modelId="{F6382C33-9426-483B-9575-ED98D3E2C099}" type="sibTrans" cxnId="{A98EDA8E-B986-4142-91A3-2B122504E55A}">
      <dgm:prSet/>
      <dgm:spPr/>
      <dgm:t>
        <a:bodyPr/>
        <a:lstStyle/>
        <a:p>
          <a:endParaRPr lang="en-US"/>
        </a:p>
      </dgm:t>
    </dgm:pt>
    <dgm:pt modelId="{A1241BCE-9896-4DA6-8D80-56016EFD29EF}" type="pres">
      <dgm:prSet presAssocID="{03869833-E4B7-484C-8E48-C700D364AD26}" presName="compositeShape" presStyleCnt="0">
        <dgm:presLayoutVars>
          <dgm:chMax val="7"/>
          <dgm:dir/>
          <dgm:resizeHandles val="exact"/>
        </dgm:presLayoutVars>
      </dgm:prSet>
      <dgm:spPr/>
    </dgm:pt>
    <dgm:pt modelId="{CE06E2F7-F1BD-4621-BCCB-D04D3F1536E0}" type="pres">
      <dgm:prSet presAssocID="{03869833-E4B7-484C-8E48-C700D364AD26}" presName="wedge1" presStyleLbl="node1" presStyleIdx="0" presStyleCnt="3" custLinFactNeighborX="-3362" custLinFactNeighborY="4156"/>
      <dgm:spPr/>
    </dgm:pt>
    <dgm:pt modelId="{1197960B-F711-4597-82B1-D64D83635671}" type="pres">
      <dgm:prSet presAssocID="{03869833-E4B7-484C-8E48-C700D364AD26}" presName="wedge1Tx" presStyleLbl="node1" presStyleIdx="0" presStyleCnt="3">
        <dgm:presLayoutVars>
          <dgm:chMax val="0"/>
          <dgm:chPref val="0"/>
          <dgm:bulletEnabled val="1"/>
        </dgm:presLayoutVars>
      </dgm:prSet>
      <dgm:spPr/>
    </dgm:pt>
    <dgm:pt modelId="{6334BE4A-187D-4D5F-9A2B-95812AAA2E36}" type="pres">
      <dgm:prSet presAssocID="{03869833-E4B7-484C-8E48-C700D364AD26}" presName="wedge2" presStyleLbl="node1" presStyleIdx="1" presStyleCnt="3"/>
      <dgm:spPr/>
    </dgm:pt>
    <dgm:pt modelId="{5DBA9A2D-CE5E-45C8-BAAE-67E738AEFB52}" type="pres">
      <dgm:prSet presAssocID="{03869833-E4B7-484C-8E48-C700D364AD26}" presName="wedge2Tx" presStyleLbl="node1" presStyleIdx="1" presStyleCnt="3">
        <dgm:presLayoutVars>
          <dgm:chMax val="0"/>
          <dgm:chPref val="0"/>
          <dgm:bulletEnabled val="1"/>
        </dgm:presLayoutVars>
      </dgm:prSet>
      <dgm:spPr/>
    </dgm:pt>
    <dgm:pt modelId="{2AFB45C5-CE27-4B39-9CB5-630C0151FA23}" type="pres">
      <dgm:prSet presAssocID="{03869833-E4B7-484C-8E48-C700D364AD26}" presName="wedge3" presStyleLbl="node1" presStyleIdx="2" presStyleCnt="3"/>
      <dgm:spPr/>
    </dgm:pt>
    <dgm:pt modelId="{A726331E-4A2C-4963-9C17-D0B7260581C0}" type="pres">
      <dgm:prSet presAssocID="{03869833-E4B7-484C-8E48-C700D364AD26}" presName="wedge3Tx" presStyleLbl="node1" presStyleIdx="2" presStyleCnt="3">
        <dgm:presLayoutVars>
          <dgm:chMax val="0"/>
          <dgm:chPref val="0"/>
          <dgm:bulletEnabled val="1"/>
        </dgm:presLayoutVars>
      </dgm:prSet>
      <dgm:spPr/>
    </dgm:pt>
  </dgm:ptLst>
  <dgm:cxnLst>
    <dgm:cxn modelId="{E41B550D-1B60-4E9E-A140-259F28BB1AAC}" type="presOf" srcId="{DBBAEE45-290E-4D98-998F-79CDFD84314C}" destId="{5DBA9A2D-CE5E-45C8-BAAE-67E738AEFB52}" srcOrd="1" destOrd="0" presId="urn:microsoft.com/office/officeart/2005/8/layout/chart3"/>
    <dgm:cxn modelId="{616D6E17-FF73-4AA2-9D44-1D81F9B9AE9B}" type="presOf" srcId="{700B1599-CEB9-4BB4-8CBA-F80785698A02}" destId="{2AFB45C5-CE27-4B39-9CB5-630C0151FA23}" srcOrd="0" destOrd="0" presId="urn:microsoft.com/office/officeart/2005/8/layout/chart3"/>
    <dgm:cxn modelId="{81B69E30-704D-4A4C-9643-BE4A613606B8}" type="presOf" srcId="{03869833-E4B7-484C-8E48-C700D364AD26}" destId="{A1241BCE-9896-4DA6-8D80-56016EFD29EF}" srcOrd="0" destOrd="0" presId="urn:microsoft.com/office/officeart/2005/8/layout/chart3"/>
    <dgm:cxn modelId="{ECED8C37-0FAB-41CE-B516-15C48841EE09}" type="presOf" srcId="{E08FC0A6-985F-4A29-AF5E-BF8201067EF8}" destId="{CE06E2F7-F1BD-4621-BCCB-D04D3F1536E0}" srcOrd="0" destOrd="0" presId="urn:microsoft.com/office/officeart/2005/8/layout/chart3"/>
    <dgm:cxn modelId="{A98EDA8E-B986-4142-91A3-2B122504E55A}" srcId="{03869833-E4B7-484C-8E48-C700D364AD26}" destId="{700B1599-CEB9-4BB4-8CBA-F80785698A02}" srcOrd="2" destOrd="0" parTransId="{B38FE6ED-789B-4E4B-95D0-D16775EC0A2F}" sibTransId="{F6382C33-9426-483B-9575-ED98D3E2C099}"/>
    <dgm:cxn modelId="{E1E98493-E1F0-425E-9364-23006092C321}" srcId="{03869833-E4B7-484C-8E48-C700D364AD26}" destId="{E08FC0A6-985F-4A29-AF5E-BF8201067EF8}" srcOrd="0" destOrd="0" parTransId="{F371FEB9-FF9C-4AC5-B118-3243D56E9473}" sibTransId="{FC3FFCEC-6F0B-49EC-891F-BCA3CC2055DD}"/>
    <dgm:cxn modelId="{63D218C5-D1CB-49E1-B230-C1A38EB907BA}" srcId="{03869833-E4B7-484C-8E48-C700D364AD26}" destId="{DBBAEE45-290E-4D98-998F-79CDFD84314C}" srcOrd="1" destOrd="0" parTransId="{D818CC9D-7E3A-4877-A138-21465E0FB5DD}" sibTransId="{17F9AD48-664C-402F-82A4-25A71B51BB31}"/>
    <dgm:cxn modelId="{319AC6E8-84C4-43CE-87D0-313E89B8DF64}" type="presOf" srcId="{DBBAEE45-290E-4D98-998F-79CDFD84314C}" destId="{6334BE4A-187D-4D5F-9A2B-95812AAA2E36}" srcOrd="0" destOrd="0" presId="urn:microsoft.com/office/officeart/2005/8/layout/chart3"/>
    <dgm:cxn modelId="{CD7C0BF7-B5FC-4229-9D88-789992F73978}" type="presOf" srcId="{E08FC0A6-985F-4A29-AF5E-BF8201067EF8}" destId="{1197960B-F711-4597-82B1-D64D83635671}" srcOrd="1" destOrd="0" presId="urn:microsoft.com/office/officeart/2005/8/layout/chart3"/>
    <dgm:cxn modelId="{C2B2F5FE-D576-41C3-B4BA-96D4EF0D5928}" type="presOf" srcId="{700B1599-CEB9-4BB4-8CBA-F80785698A02}" destId="{A726331E-4A2C-4963-9C17-D0B7260581C0}" srcOrd="1" destOrd="0" presId="urn:microsoft.com/office/officeart/2005/8/layout/chart3"/>
    <dgm:cxn modelId="{8F403BE0-7A93-472E-99DB-C7993466E6E4}" type="presParOf" srcId="{A1241BCE-9896-4DA6-8D80-56016EFD29EF}" destId="{CE06E2F7-F1BD-4621-BCCB-D04D3F1536E0}" srcOrd="0" destOrd="0" presId="urn:microsoft.com/office/officeart/2005/8/layout/chart3"/>
    <dgm:cxn modelId="{8BB705B3-E25B-4FB2-A7CB-548210C8AB12}" type="presParOf" srcId="{A1241BCE-9896-4DA6-8D80-56016EFD29EF}" destId="{1197960B-F711-4597-82B1-D64D83635671}" srcOrd="1" destOrd="0" presId="urn:microsoft.com/office/officeart/2005/8/layout/chart3"/>
    <dgm:cxn modelId="{C33DDE0C-2562-4B4F-883D-458AFA80BE4A}" type="presParOf" srcId="{A1241BCE-9896-4DA6-8D80-56016EFD29EF}" destId="{6334BE4A-187D-4D5F-9A2B-95812AAA2E36}" srcOrd="2" destOrd="0" presId="urn:microsoft.com/office/officeart/2005/8/layout/chart3"/>
    <dgm:cxn modelId="{7CAFC727-A063-40DE-B7F2-92E05443D14E}" type="presParOf" srcId="{A1241BCE-9896-4DA6-8D80-56016EFD29EF}" destId="{5DBA9A2D-CE5E-45C8-BAAE-67E738AEFB52}" srcOrd="3" destOrd="0" presId="urn:microsoft.com/office/officeart/2005/8/layout/chart3"/>
    <dgm:cxn modelId="{925334E2-9E6E-4816-B7C3-1B093C92FABD}" type="presParOf" srcId="{A1241BCE-9896-4DA6-8D80-56016EFD29EF}" destId="{2AFB45C5-CE27-4B39-9CB5-630C0151FA23}" srcOrd="4" destOrd="0" presId="urn:microsoft.com/office/officeart/2005/8/layout/chart3"/>
    <dgm:cxn modelId="{967A5470-8236-4713-B26E-8C103846071D}" type="presParOf" srcId="{A1241BCE-9896-4DA6-8D80-56016EFD29EF}" destId="{A726331E-4A2C-4963-9C17-D0B7260581C0}"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6E2F7-F1BD-4621-BCCB-D04D3F1536E0}">
      <dsp:nvSpPr>
        <dsp:cNvPr id="0" name=""/>
        <dsp:cNvSpPr/>
      </dsp:nvSpPr>
      <dsp:spPr>
        <a:xfrm>
          <a:off x="1352617" y="502351"/>
          <a:ext cx="4120433" cy="4120433"/>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an analysis of its problems and assets</a:t>
          </a:r>
        </a:p>
      </dsp:txBody>
      <dsp:txXfrm>
        <a:off x="3592857" y="1262669"/>
        <a:ext cx="1398004" cy="1373477"/>
      </dsp:txXfrm>
    </dsp:sp>
    <dsp:sp modelId="{6334BE4A-187D-4D5F-9A2B-95812AAA2E36}">
      <dsp:nvSpPr>
        <dsp:cNvPr id="0" name=""/>
        <dsp:cNvSpPr/>
      </dsp:nvSpPr>
      <dsp:spPr>
        <a:xfrm>
          <a:off x="1278747" y="453738"/>
          <a:ext cx="4120433" cy="4120433"/>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 summary of the prospects for change and the alternative forms </a:t>
          </a:r>
        </a:p>
      </dsp:txBody>
      <dsp:txXfrm>
        <a:off x="2406961" y="3053535"/>
        <a:ext cx="1864005" cy="1275372"/>
      </dsp:txXfrm>
    </dsp:sp>
    <dsp:sp modelId="{2AFB45C5-CE27-4B39-9CB5-630C0151FA23}">
      <dsp:nvSpPr>
        <dsp:cNvPr id="0" name=""/>
        <dsp:cNvSpPr/>
      </dsp:nvSpPr>
      <dsp:spPr>
        <a:xfrm>
          <a:off x="1278747" y="453738"/>
          <a:ext cx="4120433" cy="4120433"/>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an account of the area as it is now</a:t>
          </a:r>
        </a:p>
      </dsp:txBody>
      <dsp:txXfrm>
        <a:off x="1720222" y="1263109"/>
        <a:ext cx="1398004" cy="137347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1DF4D8-6D05-4819-8082-A0DE3B3209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9A1C0F0-6279-4CA7-8CAB-F861B7CBC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81A82B61-AD56-4CB2-812E-28811BBE7342}" type="datetimeFigureOut">
              <a:rPr lang="en-US"/>
              <a:pPr>
                <a:defRPr/>
              </a:pPr>
              <a:t>4/29/2020</a:t>
            </a:fld>
            <a:endParaRPr lang="en-US"/>
          </a:p>
        </p:txBody>
      </p:sp>
      <p:sp>
        <p:nvSpPr>
          <p:cNvPr id="4" name="Footer Placeholder 3">
            <a:extLst>
              <a:ext uri="{FF2B5EF4-FFF2-40B4-BE49-F238E27FC236}">
                <a16:creationId xmlns:a16="http://schemas.microsoft.com/office/drawing/2014/main" id="{D7D1105E-38EB-4A61-B3FE-6957202A70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7B75A195-C7F5-4D20-96A8-9B808265C8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33BEF9C4-A2BE-4690-AD78-F8193438EB70}" type="slidenum">
              <a:rPr lang="en-US"/>
              <a:pPr>
                <a:defRPr/>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DAC109-5716-46C4-A423-9601A32F5E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1E47C36-C5AA-416E-83F9-6AA54B1877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A1579048-1D0B-4EED-828E-1D5B23CBA1AD}" type="datetimeFigureOut">
              <a:rPr lang="en-US"/>
              <a:pPr>
                <a:defRPr/>
              </a:pPr>
              <a:t>4/29/2020</a:t>
            </a:fld>
            <a:endParaRPr lang="en-US"/>
          </a:p>
        </p:txBody>
      </p:sp>
      <p:sp>
        <p:nvSpPr>
          <p:cNvPr id="4" name="Slide Image Placeholder 3">
            <a:extLst>
              <a:ext uri="{FF2B5EF4-FFF2-40B4-BE49-F238E27FC236}">
                <a16:creationId xmlns:a16="http://schemas.microsoft.com/office/drawing/2014/main" id="{43D5F5E8-D563-4072-8A1C-D1127FD45A8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A4D1987-4722-4717-88FF-90B4293AB4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69B390-217B-45F7-97D8-4160F7CA438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396F8ADB-70BC-4924-BC6B-F84BD2C2DE3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C1314112-FD34-4C8E-BAD4-4FC9C1F1E0E3}"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9812AD31-DC3D-4BF8-A2BD-8DE6724C8844}"/>
              </a:ext>
            </a:extLst>
          </p:cNvPr>
          <p:cNvGrpSpPr>
            <a:grpSpLocks/>
          </p:cNvGrpSpPr>
          <p:nvPr/>
        </p:nvGrpSpPr>
        <p:grpSpPr bwMode="auto">
          <a:xfrm>
            <a:off x="0" y="0"/>
            <a:ext cx="12188825" cy="6872288"/>
            <a:chOff x="0" y="0"/>
            <a:chExt cx="12188825" cy="6872226"/>
          </a:xfrm>
        </p:grpSpPr>
        <p:pic>
          <p:nvPicPr>
            <p:cNvPr id="5" name="Picture 12" descr="HD-PanelTitle-V.png">
              <a:extLst>
                <a:ext uri="{FF2B5EF4-FFF2-40B4-BE49-F238E27FC236}">
                  <a16:creationId xmlns:a16="http://schemas.microsoft.com/office/drawing/2014/main" id="{CEA2B2D2-FBB3-443C-8F3B-722731E2E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2672FA0-2C5F-4E99-9ED7-1F80DAD223FE}"/>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40F8C3EC-BF80-4511-9925-F30B49213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13121E7B-78AA-470B-AFFB-2CA754770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1EDA96A3-BC0A-4210-BD85-F4C5A9BF5D4E}"/>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C71935B5-C67F-4814-8470-0DECE3A8ABDC}"/>
              </a:ext>
            </a:extLst>
          </p:cNvPr>
          <p:cNvSpPr>
            <a:spLocks noGrp="1"/>
          </p:cNvSpPr>
          <p:nvPr>
            <p:ph type="dt" sz="half" idx="10"/>
          </p:nvPr>
        </p:nvSpPr>
        <p:spPr>
          <a:xfrm>
            <a:off x="7983538" y="5037138"/>
            <a:ext cx="896937" cy="279400"/>
          </a:xfrm>
        </p:spPr>
        <p:txBody>
          <a:bodyPr/>
          <a:lstStyle>
            <a:lvl1pPr>
              <a:defRPr smtClean="0"/>
            </a:lvl1pPr>
          </a:lstStyle>
          <a:p>
            <a:pPr>
              <a:defRPr/>
            </a:pPr>
            <a:fld id="{6B569903-E19F-4CC3-B4F7-020B7471E73E}" type="datetime1">
              <a:rPr lang="en-US"/>
              <a:pPr>
                <a:defRPr/>
              </a:pPr>
              <a:t>4/29/2020</a:t>
            </a:fld>
            <a:endParaRPr lang="en-US"/>
          </a:p>
        </p:txBody>
      </p:sp>
      <p:sp>
        <p:nvSpPr>
          <p:cNvPr id="11" name="Footer Placeholder 4">
            <a:extLst>
              <a:ext uri="{FF2B5EF4-FFF2-40B4-BE49-F238E27FC236}">
                <a16:creationId xmlns:a16="http://schemas.microsoft.com/office/drawing/2014/main" id="{D438510E-B797-462D-8B88-103D1A81F262}"/>
              </a:ext>
            </a:extLst>
          </p:cNvPr>
          <p:cNvSpPr>
            <a:spLocks noGrp="1"/>
          </p:cNvSpPr>
          <p:nvPr>
            <p:ph type="ftr" sz="quarter" idx="11"/>
          </p:nvPr>
        </p:nvSpPr>
        <p:spPr>
          <a:xfrm>
            <a:off x="2692400" y="5037138"/>
            <a:ext cx="5214938" cy="279400"/>
          </a:xfrm>
        </p:spPr>
        <p:txBody>
          <a:bodyPr/>
          <a:lstStyle>
            <a:lvl1pPr>
              <a:defRPr/>
            </a:lvl1pPr>
          </a:lstStyle>
          <a:p>
            <a:pPr>
              <a:defRPr/>
            </a:pPr>
            <a:r>
              <a:rPr lang="en-US"/>
              <a:t>Siddiqa Amin </a:t>
            </a:r>
          </a:p>
        </p:txBody>
      </p:sp>
      <p:sp>
        <p:nvSpPr>
          <p:cNvPr id="12" name="Slide Number Placeholder 5">
            <a:extLst>
              <a:ext uri="{FF2B5EF4-FFF2-40B4-BE49-F238E27FC236}">
                <a16:creationId xmlns:a16="http://schemas.microsoft.com/office/drawing/2014/main" id="{39E93B30-CFFB-4F4F-9DE8-07E11990B538}"/>
              </a:ext>
            </a:extLst>
          </p:cNvPr>
          <p:cNvSpPr>
            <a:spLocks noGrp="1"/>
          </p:cNvSpPr>
          <p:nvPr>
            <p:ph type="sldNum" sz="quarter" idx="12"/>
          </p:nvPr>
        </p:nvSpPr>
        <p:spPr>
          <a:xfrm>
            <a:off x="8956675" y="5037138"/>
            <a:ext cx="550863" cy="279400"/>
          </a:xfrm>
        </p:spPr>
        <p:txBody>
          <a:bodyPr/>
          <a:lstStyle>
            <a:lvl1pPr>
              <a:defRPr/>
            </a:lvl1pPr>
          </a:lstStyle>
          <a:p>
            <a:pPr>
              <a:defRPr/>
            </a:pPr>
            <a:fld id="{FF81D411-1DC7-4306-A3AA-02F56A373B94}" type="slidenum">
              <a:rPr lang="en-US"/>
              <a:pPr>
                <a:defRPr/>
              </a:pPr>
              <a:t>‹#›</a:t>
            </a:fld>
            <a:endParaRPr lang="en-US"/>
          </a:p>
        </p:txBody>
      </p:sp>
    </p:spTree>
    <p:extLst>
      <p:ext uri="{BB962C8B-B14F-4D97-AF65-F5344CB8AC3E}">
        <p14:creationId xmlns:p14="http://schemas.microsoft.com/office/powerpoint/2010/main" val="22206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DD632A-E8F1-45A0-BF95-87B3287B3422}"/>
              </a:ext>
            </a:extLst>
          </p:cNvPr>
          <p:cNvSpPr>
            <a:spLocks noGrp="1"/>
          </p:cNvSpPr>
          <p:nvPr>
            <p:ph type="dt" sz="half" idx="10"/>
          </p:nvPr>
        </p:nvSpPr>
        <p:spPr/>
        <p:txBody>
          <a:bodyPr/>
          <a:lstStyle>
            <a:lvl1pPr>
              <a:defRPr/>
            </a:lvl1pPr>
          </a:lstStyle>
          <a:p>
            <a:pPr>
              <a:defRPr/>
            </a:pPr>
            <a:fld id="{D1C837B4-8404-4EC3-A1C5-BB19376434AA}" type="datetime1">
              <a:rPr lang="en-US"/>
              <a:pPr>
                <a:defRPr/>
              </a:pPr>
              <a:t>4/29/2020</a:t>
            </a:fld>
            <a:endParaRPr lang="en-US"/>
          </a:p>
        </p:txBody>
      </p:sp>
      <p:sp>
        <p:nvSpPr>
          <p:cNvPr id="6" name="Footer Placeholder 4">
            <a:extLst>
              <a:ext uri="{FF2B5EF4-FFF2-40B4-BE49-F238E27FC236}">
                <a16:creationId xmlns:a16="http://schemas.microsoft.com/office/drawing/2014/main" id="{C81773B8-087E-4A45-A01B-06408F3AF994}"/>
              </a:ext>
            </a:extLst>
          </p:cNvPr>
          <p:cNvSpPr>
            <a:spLocks noGrp="1"/>
          </p:cNvSpPr>
          <p:nvPr>
            <p:ph type="ftr" sz="quarter" idx="11"/>
          </p:nvPr>
        </p:nvSpPr>
        <p:spPr/>
        <p:txBody>
          <a:bodyPr/>
          <a:lstStyle>
            <a:lvl1pPr>
              <a:defRPr/>
            </a:lvl1pPr>
          </a:lstStyle>
          <a:p>
            <a:pPr>
              <a:defRPr/>
            </a:pPr>
            <a:r>
              <a:rPr lang="en-US"/>
              <a:t>Siddiqa Amin </a:t>
            </a:r>
          </a:p>
        </p:txBody>
      </p:sp>
      <p:sp>
        <p:nvSpPr>
          <p:cNvPr id="7" name="Slide Number Placeholder 5">
            <a:extLst>
              <a:ext uri="{FF2B5EF4-FFF2-40B4-BE49-F238E27FC236}">
                <a16:creationId xmlns:a16="http://schemas.microsoft.com/office/drawing/2014/main" id="{8A80AB45-15E3-43FC-AF88-6767BBB43607}"/>
              </a:ext>
            </a:extLst>
          </p:cNvPr>
          <p:cNvSpPr>
            <a:spLocks noGrp="1"/>
          </p:cNvSpPr>
          <p:nvPr>
            <p:ph type="sldNum" sz="quarter" idx="12"/>
          </p:nvPr>
        </p:nvSpPr>
        <p:spPr/>
        <p:txBody>
          <a:bodyPr/>
          <a:lstStyle>
            <a:lvl1pPr>
              <a:defRPr/>
            </a:lvl1pPr>
          </a:lstStyle>
          <a:p>
            <a:pPr>
              <a:defRPr/>
            </a:pPr>
            <a:fld id="{6781AB92-C759-476F-9A6F-19691753B22B}" type="slidenum">
              <a:rPr lang="en-US"/>
              <a:pPr>
                <a:defRPr/>
              </a:pPr>
              <a:t>‹#›</a:t>
            </a:fld>
            <a:endParaRPr lang="en-US"/>
          </a:p>
        </p:txBody>
      </p:sp>
    </p:spTree>
    <p:extLst>
      <p:ext uri="{BB962C8B-B14F-4D97-AF65-F5344CB8AC3E}">
        <p14:creationId xmlns:p14="http://schemas.microsoft.com/office/powerpoint/2010/main" val="185384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BC47225-D4BF-4821-A511-52C6DE511A6A}"/>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04F1D95-0C0E-4464-91E5-9923113277B3}"/>
              </a:ext>
            </a:extLst>
          </p:cNvPr>
          <p:cNvSpPr>
            <a:spLocks noGrp="1"/>
          </p:cNvSpPr>
          <p:nvPr>
            <p:ph type="dt" sz="half" idx="10"/>
          </p:nvPr>
        </p:nvSpPr>
        <p:spPr/>
        <p:txBody>
          <a:bodyPr/>
          <a:lstStyle>
            <a:lvl1pPr>
              <a:defRPr smtClean="0"/>
            </a:lvl1pPr>
          </a:lstStyle>
          <a:p>
            <a:pPr>
              <a:defRPr/>
            </a:pPr>
            <a:fld id="{70217993-0F4B-4B16-8210-5ACF42785C16}" type="datetime1">
              <a:rPr lang="en-US"/>
              <a:pPr>
                <a:defRPr/>
              </a:pPr>
              <a:t>4/29/2020</a:t>
            </a:fld>
            <a:endParaRPr lang="en-US"/>
          </a:p>
        </p:txBody>
      </p:sp>
      <p:sp>
        <p:nvSpPr>
          <p:cNvPr id="6" name="Footer Placeholder 4">
            <a:extLst>
              <a:ext uri="{FF2B5EF4-FFF2-40B4-BE49-F238E27FC236}">
                <a16:creationId xmlns:a16="http://schemas.microsoft.com/office/drawing/2014/main" id="{BC765711-0369-41F0-963A-F8EA31D936E5}"/>
              </a:ext>
            </a:extLst>
          </p:cNvPr>
          <p:cNvSpPr>
            <a:spLocks noGrp="1"/>
          </p:cNvSpPr>
          <p:nvPr>
            <p:ph type="ftr" sz="quarter" idx="11"/>
          </p:nvPr>
        </p:nvSpPr>
        <p:spPr/>
        <p:txBody>
          <a:bodyPr/>
          <a:lstStyle>
            <a:lvl1pPr>
              <a:defRPr/>
            </a:lvl1pPr>
          </a:lstStyle>
          <a:p>
            <a:pPr>
              <a:defRPr/>
            </a:pPr>
            <a:r>
              <a:rPr lang="en-US"/>
              <a:t>Siddiqa Amin </a:t>
            </a:r>
          </a:p>
        </p:txBody>
      </p:sp>
      <p:sp>
        <p:nvSpPr>
          <p:cNvPr id="7" name="Slide Number Placeholder 5">
            <a:extLst>
              <a:ext uri="{FF2B5EF4-FFF2-40B4-BE49-F238E27FC236}">
                <a16:creationId xmlns:a16="http://schemas.microsoft.com/office/drawing/2014/main" id="{E54DEA3F-BAD6-4E76-BF2A-6F41C8B07091}"/>
              </a:ext>
            </a:extLst>
          </p:cNvPr>
          <p:cNvSpPr>
            <a:spLocks noGrp="1"/>
          </p:cNvSpPr>
          <p:nvPr>
            <p:ph type="sldNum" sz="quarter" idx="12"/>
          </p:nvPr>
        </p:nvSpPr>
        <p:spPr/>
        <p:txBody>
          <a:bodyPr/>
          <a:lstStyle>
            <a:lvl1pPr>
              <a:defRPr/>
            </a:lvl1pPr>
          </a:lstStyle>
          <a:p>
            <a:pPr>
              <a:defRPr/>
            </a:pPr>
            <a:fld id="{777B7497-3C2F-433F-A754-3FE60405DCA1}" type="slidenum">
              <a:rPr lang="en-US"/>
              <a:pPr>
                <a:defRPr/>
              </a:pPr>
              <a:t>‹#›</a:t>
            </a:fld>
            <a:endParaRPr lang="en-US"/>
          </a:p>
        </p:txBody>
      </p:sp>
    </p:spTree>
    <p:extLst>
      <p:ext uri="{BB962C8B-B14F-4D97-AF65-F5344CB8AC3E}">
        <p14:creationId xmlns:p14="http://schemas.microsoft.com/office/powerpoint/2010/main" val="298968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265CD3-91EC-4BB6-8A25-86A4B072606D}"/>
              </a:ext>
            </a:extLst>
          </p:cNvPr>
          <p:cNvSpPr txBox="1">
            <a:spLocks noChangeArrowheads="1"/>
          </p:cNvSpPr>
          <p:nvPr/>
        </p:nvSpPr>
        <p:spPr bwMode="auto">
          <a:xfrm>
            <a:off x="862013" y="879475"/>
            <a:ext cx="609600" cy="585788"/>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9C089533-96F3-4410-A465-86834B0EE25C}"/>
              </a:ext>
            </a:extLst>
          </p:cNvPr>
          <p:cNvSpPr txBox="1">
            <a:spLocks noChangeArrowheads="1"/>
          </p:cNvSpPr>
          <p:nvPr/>
        </p:nvSpPr>
        <p:spPr bwMode="auto">
          <a:xfrm>
            <a:off x="10599738" y="2827338"/>
            <a:ext cx="609600" cy="585787"/>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a:t>”</a:t>
            </a:r>
          </a:p>
        </p:txBody>
      </p:sp>
      <p:cxnSp>
        <p:nvCxnSpPr>
          <p:cNvPr id="7" name="Straight Connector 6">
            <a:extLst>
              <a:ext uri="{FF2B5EF4-FFF2-40B4-BE49-F238E27FC236}">
                <a16:creationId xmlns:a16="http://schemas.microsoft.com/office/drawing/2014/main" id="{F8990718-5B42-4061-B5E0-C246D7A4DA47}"/>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938EBF29-B367-4815-9340-EF25193DF8EB}"/>
              </a:ext>
            </a:extLst>
          </p:cNvPr>
          <p:cNvSpPr>
            <a:spLocks noGrp="1"/>
          </p:cNvSpPr>
          <p:nvPr>
            <p:ph type="dt" sz="half" idx="14"/>
          </p:nvPr>
        </p:nvSpPr>
        <p:spPr/>
        <p:txBody>
          <a:bodyPr/>
          <a:lstStyle>
            <a:lvl1pPr>
              <a:defRPr smtClean="0"/>
            </a:lvl1pPr>
          </a:lstStyle>
          <a:p>
            <a:pPr>
              <a:defRPr/>
            </a:pPr>
            <a:fld id="{067EF271-DD30-46C6-BAA9-346AB687DAE8}" type="datetime1">
              <a:rPr lang="en-US"/>
              <a:pPr>
                <a:defRPr/>
              </a:pPr>
              <a:t>4/29/2020</a:t>
            </a:fld>
            <a:endParaRPr lang="en-US"/>
          </a:p>
        </p:txBody>
      </p:sp>
      <p:sp>
        <p:nvSpPr>
          <p:cNvPr id="9" name="Footer Placeholder 4">
            <a:extLst>
              <a:ext uri="{FF2B5EF4-FFF2-40B4-BE49-F238E27FC236}">
                <a16:creationId xmlns:a16="http://schemas.microsoft.com/office/drawing/2014/main" id="{12B59E55-7A2D-40B8-A3EF-2CFA3A0A74B3}"/>
              </a:ext>
            </a:extLst>
          </p:cNvPr>
          <p:cNvSpPr>
            <a:spLocks noGrp="1"/>
          </p:cNvSpPr>
          <p:nvPr>
            <p:ph type="ftr" sz="quarter" idx="15"/>
          </p:nvPr>
        </p:nvSpPr>
        <p:spPr/>
        <p:txBody>
          <a:bodyPr/>
          <a:lstStyle>
            <a:lvl1pPr>
              <a:defRPr/>
            </a:lvl1pPr>
          </a:lstStyle>
          <a:p>
            <a:pPr>
              <a:defRPr/>
            </a:pPr>
            <a:r>
              <a:rPr lang="en-US"/>
              <a:t>Siddiqa Amin </a:t>
            </a:r>
          </a:p>
        </p:txBody>
      </p:sp>
      <p:sp>
        <p:nvSpPr>
          <p:cNvPr id="11" name="Slide Number Placeholder 5">
            <a:extLst>
              <a:ext uri="{FF2B5EF4-FFF2-40B4-BE49-F238E27FC236}">
                <a16:creationId xmlns:a16="http://schemas.microsoft.com/office/drawing/2014/main" id="{1A0F9291-E45C-4BED-8692-F6CE8F776BA4}"/>
              </a:ext>
            </a:extLst>
          </p:cNvPr>
          <p:cNvSpPr>
            <a:spLocks noGrp="1"/>
          </p:cNvSpPr>
          <p:nvPr>
            <p:ph type="sldNum" sz="quarter" idx="16"/>
          </p:nvPr>
        </p:nvSpPr>
        <p:spPr/>
        <p:txBody>
          <a:bodyPr/>
          <a:lstStyle>
            <a:lvl1pPr>
              <a:defRPr/>
            </a:lvl1pPr>
          </a:lstStyle>
          <a:p>
            <a:pPr>
              <a:defRPr/>
            </a:pPr>
            <a:fld id="{C4CAFDA6-DF15-4DCA-9250-708E12DCB590}" type="slidenum">
              <a:rPr lang="en-US"/>
              <a:pPr>
                <a:defRPr/>
              </a:pPr>
              <a:t>‹#›</a:t>
            </a:fld>
            <a:endParaRPr lang="en-US"/>
          </a:p>
        </p:txBody>
      </p:sp>
    </p:spTree>
    <p:extLst>
      <p:ext uri="{BB962C8B-B14F-4D97-AF65-F5344CB8AC3E}">
        <p14:creationId xmlns:p14="http://schemas.microsoft.com/office/powerpoint/2010/main" val="80930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602D46-20FF-46F5-9BA4-5E48E6A0B083}"/>
              </a:ext>
            </a:extLst>
          </p:cNvPr>
          <p:cNvSpPr>
            <a:spLocks noGrp="1"/>
          </p:cNvSpPr>
          <p:nvPr>
            <p:ph type="dt" sz="half" idx="10"/>
          </p:nvPr>
        </p:nvSpPr>
        <p:spPr/>
        <p:txBody>
          <a:bodyPr/>
          <a:lstStyle>
            <a:lvl1pPr>
              <a:defRPr/>
            </a:lvl1pPr>
          </a:lstStyle>
          <a:p>
            <a:pPr>
              <a:defRPr/>
            </a:pPr>
            <a:fld id="{AEDDEB03-F316-4587-AEE0-00FB8D48B36F}" type="datetime1">
              <a:rPr lang="en-US"/>
              <a:pPr>
                <a:defRPr/>
              </a:pPr>
              <a:t>4/29/2020</a:t>
            </a:fld>
            <a:endParaRPr lang="en-US"/>
          </a:p>
        </p:txBody>
      </p:sp>
      <p:sp>
        <p:nvSpPr>
          <p:cNvPr id="5" name="Footer Placeholder 4">
            <a:extLst>
              <a:ext uri="{FF2B5EF4-FFF2-40B4-BE49-F238E27FC236}">
                <a16:creationId xmlns:a16="http://schemas.microsoft.com/office/drawing/2014/main" id="{28B5EC01-E2B7-4087-976E-9596F4551FFC}"/>
              </a:ext>
            </a:extLst>
          </p:cNvPr>
          <p:cNvSpPr>
            <a:spLocks noGrp="1"/>
          </p:cNvSpPr>
          <p:nvPr>
            <p:ph type="ftr" sz="quarter" idx="11"/>
          </p:nvPr>
        </p:nvSpPr>
        <p:spPr/>
        <p:txBody>
          <a:bodyPr/>
          <a:lstStyle>
            <a:lvl1pPr>
              <a:defRPr/>
            </a:lvl1pPr>
          </a:lstStyle>
          <a:p>
            <a:pPr>
              <a:defRPr/>
            </a:pPr>
            <a:r>
              <a:rPr lang="en-US"/>
              <a:t>Siddiqa Amin </a:t>
            </a:r>
          </a:p>
        </p:txBody>
      </p:sp>
      <p:sp>
        <p:nvSpPr>
          <p:cNvPr id="6" name="Slide Number Placeholder 5">
            <a:extLst>
              <a:ext uri="{FF2B5EF4-FFF2-40B4-BE49-F238E27FC236}">
                <a16:creationId xmlns:a16="http://schemas.microsoft.com/office/drawing/2014/main" id="{972E447A-9954-49C3-81A4-14F1B29BF68B}"/>
              </a:ext>
            </a:extLst>
          </p:cNvPr>
          <p:cNvSpPr>
            <a:spLocks noGrp="1"/>
          </p:cNvSpPr>
          <p:nvPr>
            <p:ph type="sldNum" sz="quarter" idx="12"/>
          </p:nvPr>
        </p:nvSpPr>
        <p:spPr/>
        <p:txBody>
          <a:bodyPr/>
          <a:lstStyle>
            <a:lvl1pPr>
              <a:defRPr/>
            </a:lvl1pPr>
          </a:lstStyle>
          <a:p>
            <a:pPr>
              <a:defRPr/>
            </a:pPr>
            <a:fld id="{8F6BD7D3-AB09-4C97-8D49-96EEB1C458B7}" type="slidenum">
              <a:rPr lang="en-US"/>
              <a:pPr>
                <a:defRPr/>
              </a:pPr>
              <a:t>‹#›</a:t>
            </a:fld>
            <a:endParaRPr lang="en-US"/>
          </a:p>
        </p:txBody>
      </p:sp>
    </p:spTree>
    <p:extLst>
      <p:ext uri="{BB962C8B-B14F-4D97-AF65-F5344CB8AC3E}">
        <p14:creationId xmlns:p14="http://schemas.microsoft.com/office/powerpoint/2010/main" val="179962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73E3D8-72F3-444A-BF14-8431A8881A38}"/>
              </a:ext>
            </a:extLst>
          </p:cNvPr>
          <p:cNvSpPr txBox="1">
            <a:spLocks noChangeArrowheads="1"/>
          </p:cNvSpPr>
          <p:nvPr/>
        </p:nvSpPr>
        <p:spPr bwMode="auto">
          <a:xfrm>
            <a:off x="862013" y="879475"/>
            <a:ext cx="609600" cy="585788"/>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1732CA0E-2964-4FDE-A3A7-170D5F5439DD}"/>
              </a:ext>
            </a:extLst>
          </p:cNvPr>
          <p:cNvSpPr txBox="1">
            <a:spLocks noChangeArrowheads="1"/>
          </p:cNvSpPr>
          <p:nvPr/>
        </p:nvSpPr>
        <p:spPr bwMode="auto">
          <a:xfrm>
            <a:off x="10599738" y="2598738"/>
            <a:ext cx="609600" cy="585787"/>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a:t>”</a:t>
            </a:r>
          </a:p>
        </p:txBody>
      </p:sp>
      <p:cxnSp>
        <p:nvCxnSpPr>
          <p:cNvPr id="7" name="Straight Connector 6">
            <a:extLst>
              <a:ext uri="{FF2B5EF4-FFF2-40B4-BE49-F238E27FC236}">
                <a16:creationId xmlns:a16="http://schemas.microsoft.com/office/drawing/2014/main" id="{B294716F-F9B4-40C4-9F36-5011E897CECC}"/>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69A94C71-3FB9-429B-AB45-4427793D624F}"/>
              </a:ext>
            </a:extLst>
          </p:cNvPr>
          <p:cNvSpPr>
            <a:spLocks noGrp="1"/>
          </p:cNvSpPr>
          <p:nvPr>
            <p:ph type="dt" sz="half" idx="14"/>
          </p:nvPr>
        </p:nvSpPr>
        <p:spPr/>
        <p:txBody>
          <a:bodyPr/>
          <a:lstStyle>
            <a:lvl1pPr>
              <a:defRPr smtClean="0"/>
            </a:lvl1pPr>
          </a:lstStyle>
          <a:p>
            <a:pPr>
              <a:defRPr/>
            </a:pPr>
            <a:fld id="{E4FD20A9-9B0B-45D4-8D55-999027452784}" type="datetime1">
              <a:rPr lang="en-US"/>
              <a:pPr>
                <a:defRPr/>
              </a:pPr>
              <a:t>4/29/2020</a:t>
            </a:fld>
            <a:endParaRPr lang="en-US"/>
          </a:p>
        </p:txBody>
      </p:sp>
      <p:sp>
        <p:nvSpPr>
          <p:cNvPr id="9" name="Footer Placeholder 4">
            <a:extLst>
              <a:ext uri="{FF2B5EF4-FFF2-40B4-BE49-F238E27FC236}">
                <a16:creationId xmlns:a16="http://schemas.microsoft.com/office/drawing/2014/main" id="{7BB0074C-1D90-4AD2-8457-826AD303B175}"/>
              </a:ext>
            </a:extLst>
          </p:cNvPr>
          <p:cNvSpPr>
            <a:spLocks noGrp="1"/>
          </p:cNvSpPr>
          <p:nvPr>
            <p:ph type="ftr" sz="quarter" idx="15"/>
          </p:nvPr>
        </p:nvSpPr>
        <p:spPr/>
        <p:txBody>
          <a:bodyPr/>
          <a:lstStyle>
            <a:lvl1pPr>
              <a:defRPr/>
            </a:lvl1pPr>
          </a:lstStyle>
          <a:p>
            <a:pPr>
              <a:defRPr/>
            </a:pPr>
            <a:r>
              <a:rPr lang="en-US"/>
              <a:t>Siddiqa Amin </a:t>
            </a:r>
          </a:p>
        </p:txBody>
      </p:sp>
      <p:sp>
        <p:nvSpPr>
          <p:cNvPr id="10" name="Slide Number Placeholder 5">
            <a:extLst>
              <a:ext uri="{FF2B5EF4-FFF2-40B4-BE49-F238E27FC236}">
                <a16:creationId xmlns:a16="http://schemas.microsoft.com/office/drawing/2014/main" id="{EB9C3B92-53D0-457A-9BD2-7A4565CD7D6C}"/>
              </a:ext>
            </a:extLst>
          </p:cNvPr>
          <p:cNvSpPr>
            <a:spLocks noGrp="1"/>
          </p:cNvSpPr>
          <p:nvPr>
            <p:ph type="sldNum" sz="quarter" idx="16"/>
          </p:nvPr>
        </p:nvSpPr>
        <p:spPr/>
        <p:txBody>
          <a:bodyPr/>
          <a:lstStyle>
            <a:lvl1pPr>
              <a:defRPr/>
            </a:lvl1pPr>
          </a:lstStyle>
          <a:p>
            <a:pPr>
              <a:defRPr/>
            </a:pPr>
            <a:fld id="{B371F3BC-EB3A-4E5D-9E4A-1D1672C0425D}" type="slidenum">
              <a:rPr lang="en-US"/>
              <a:pPr>
                <a:defRPr/>
              </a:pPr>
              <a:t>‹#›</a:t>
            </a:fld>
            <a:endParaRPr lang="en-US"/>
          </a:p>
        </p:txBody>
      </p:sp>
    </p:spTree>
    <p:extLst>
      <p:ext uri="{BB962C8B-B14F-4D97-AF65-F5344CB8AC3E}">
        <p14:creationId xmlns:p14="http://schemas.microsoft.com/office/powerpoint/2010/main" val="118089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3781001-DE02-4D3C-9DF9-BCAAA9C4D538}"/>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E2376DA-74DF-4ACC-82A5-EDB2E69D5509}"/>
              </a:ext>
            </a:extLst>
          </p:cNvPr>
          <p:cNvSpPr>
            <a:spLocks noGrp="1"/>
          </p:cNvSpPr>
          <p:nvPr>
            <p:ph type="dt" sz="half" idx="14"/>
          </p:nvPr>
        </p:nvSpPr>
        <p:spPr/>
        <p:txBody>
          <a:bodyPr/>
          <a:lstStyle>
            <a:lvl1pPr>
              <a:defRPr smtClean="0"/>
            </a:lvl1pPr>
          </a:lstStyle>
          <a:p>
            <a:pPr>
              <a:defRPr/>
            </a:pPr>
            <a:fld id="{E8EC8A92-8031-412D-AFA2-D9F07150249F}" type="datetime1">
              <a:rPr lang="en-US"/>
              <a:pPr>
                <a:defRPr/>
              </a:pPr>
              <a:t>4/29/2020</a:t>
            </a:fld>
            <a:endParaRPr lang="en-US"/>
          </a:p>
        </p:txBody>
      </p:sp>
      <p:sp>
        <p:nvSpPr>
          <p:cNvPr id="7" name="Footer Placeholder 4">
            <a:extLst>
              <a:ext uri="{FF2B5EF4-FFF2-40B4-BE49-F238E27FC236}">
                <a16:creationId xmlns:a16="http://schemas.microsoft.com/office/drawing/2014/main" id="{3261253A-64E7-432A-841E-C6F81B2C6BE2}"/>
              </a:ext>
            </a:extLst>
          </p:cNvPr>
          <p:cNvSpPr>
            <a:spLocks noGrp="1"/>
          </p:cNvSpPr>
          <p:nvPr>
            <p:ph type="ftr" sz="quarter" idx="15"/>
          </p:nvPr>
        </p:nvSpPr>
        <p:spPr/>
        <p:txBody>
          <a:bodyPr/>
          <a:lstStyle>
            <a:lvl1pPr>
              <a:defRPr/>
            </a:lvl1pPr>
          </a:lstStyle>
          <a:p>
            <a:pPr>
              <a:defRPr/>
            </a:pPr>
            <a:r>
              <a:rPr lang="en-US"/>
              <a:t>Siddiqa Amin </a:t>
            </a:r>
          </a:p>
        </p:txBody>
      </p:sp>
      <p:sp>
        <p:nvSpPr>
          <p:cNvPr id="8" name="Slide Number Placeholder 5">
            <a:extLst>
              <a:ext uri="{FF2B5EF4-FFF2-40B4-BE49-F238E27FC236}">
                <a16:creationId xmlns:a16="http://schemas.microsoft.com/office/drawing/2014/main" id="{B6AC3C66-65BF-4B74-AAE0-7BA34D4F9139}"/>
              </a:ext>
            </a:extLst>
          </p:cNvPr>
          <p:cNvSpPr>
            <a:spLocks noGrp="1"/>
          </p:cNvSpPr>
          <p:nvPr>
            <p:ph type="sldNum" sz="quarter" idx="16"/>
          </p:nvPr>
        </p:nvSpPr>
        <p:spPr/>
        <p:txBody>
          <a:bodyPr/>
          <a:lstStyle>
            <a:lvl1pPr>
              <a:defRPr/>
            </a:lvl1pPr>
          </a:lstStyle>
          <a:p>
            <a:pPr>
              <a:defRPr/>
            </a:pPr>
            <a:fld id="{736527A2-1A24-43DB-802E-3BCA7C4348DC}" type="slidenum">
              <a:rPr lang="en-US"/>
              <a:pPr>
                <a:defRPr/>
              </a:pPr>
              <a:t>‹#›</a:t>
            </a:fld>
            <a:endParaRPr lang="en-US"/>
          </a:p>
        </p:txBody>
      </p:sp>
    </p:spTree>
    <p:extLst>
      <p:ext uri="{BB962C8B-B14F-4D97-AF65-F5344CB8AC3E}">
        <p14:creationId xmlns:p14="http://schemas.microsoft.com/office/powerpoint/2010/main" val="114532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7B83049-0753-49F0-9E02-56131919757A}"/>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A4EB237-0D08-4A5D-8654-CDB6B9E7E7A0}"/>
              </a:ext>
            </a:extLst>
          </p:cNvPr>
          <p:cNvSpPr>
            <a:spLocks noGrp="1"/>
          </p:cNvSpPr>
          <p:nvPr>
            <p:ph type="dt" sz="half" idx="10"/>
          </p:nvPr>
        </p:nvSpPr>
        <p:spPr/>
        <p:txBody>
          <a:bodyPr/>
          <a:lstStyle>
            <a:lvl1pPr>
              <a:defRPr smtClean="0"/>
            </a:lvl1pPr>
          </a:lstStyle>
          <a:p>
            <a:pPr>
              <a:defRPr/>
            </a:pPr>
            <a:fld id="{675AC466-DB37-4B5F-9D5C-23827A212269}" type="datetime1">
              <a:rPr lang="en-US"/>
              <a:pPr>
                <a:defRPr/>
              </a:pPr>
              <a:t>4/29/2020</a:t>
            </a:fld>
            <a:endParaRPr lang="en-US"/>
          </a:p>
        </p:txBody>
      </p:sp>
      <p:sp>
        <p:nvSpPr>
          <p:cNvPr id="6" name="Footer Placeholder 4">
            <a:extLst>
              <a:ext uri="{FF2B5EF4-FFF2-40B4-BE49-F238E27FC236}">
                <a16:creationId xmlns:a16="http://schemas.microsoft.com/office/drawing/2014/main" id="{55C5C54F-2D53-4A53-9F1B-54AE05D1161D}"/>
              </a:ext>
            </a:extLst>
          </p:cNvPr>
          <p:cNvSpPr>
            <a:spLocks noGrp="1"/>
          </p:cNvSpPr>
          <p:nvPr>
            <p:ph type="ftr" sz="quarter" idx="11"/>
          </p:nvPr>
        </p:nvSpPr>
        <p:spPr/>
        <p:txBody>
          <a:bodyPr/>
          <a:lstStyle>
            <a:lvl1pPr>
              <a:defRPr/>
            </a:lvl1pPr>
          </a:lstStyle>
          <a:p>
            <a:pPr>
              <a:defRPr/>
            </a:pPr>
            <a:r>
              <a:rPr lang="en-US"/>
              <a:t>Siddiqa Amin </a:t>
            </a:r>
          </a:p>
        </p:txBody>
      </p:sp>
      <p:sp>
        <p:nvSpPr>
          <p:cNvPr id="7" name="Slide Number Placeholder 5">
            <a:extLst>
              <a:ext uri="{FF2B5EF4-FFF2-40B4-BE49-F238E27FC236}">
                <a16:creationId xmlns:a16="http://schemas.microsoft.com/office/drawing/2014/main" id="{B39F6A74-11F1-43DF-B4EF-F8E92CEA0184}"/>
              </a:ext>
            </a:extLst>
          </p:cNvPr>
          <p:cNvSpPr>
            <a:spLocks noGrp="1"/>
          </p:cNvSpPr>
          <p:nvPr>
            <p:ph type="sldNum" sz="quarter" idx="12"/>
          </p:nvPr>
        </p:nvSpPr>
        <p:spPr/>
        <p:txBody>
          <a:bodyPr/>
          <a:lstStyle>
            <a:lvl1pPr>
              <a:defRPr/>
            </a:lvl1pPr>
          </a:lstStyle>
          <a:p>
            <a:pPr>
              <a:defRPr/>
            </a:pPr>
            <a:fld id="{1741CA6D-91C9-4F57-93A8-D947091865E0}" type="slidenum">
              <a:rPr lang="en-US"/>
              <a:pPr>
                <a:defRPr/>
              </a:pPr>
              <a:t>‹#›</a:t>
            </a:fld>
            <a:endParaRPr lang="en-US"/>
          </a:p>
        </p:txBody>
      </p:sp>
    </p:spTree>
    <p:extLst>
      <p:ext uri="{BB962C8B-B14F-4D97-AF65-F5344CB8AC3E}">
        <p14:creationId xmlns:p14="http://schemas.microsoft.com/office/powerpoint/2010/main" val="872113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62E0B63-CAC7-447E-9812-1628CD9C6700}"/>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7B7818-7373-4BCA-8F3B-66132C3F0BFA}"/>
              </a:ext>
            </a:extLst>
          </p:cNvPr>
          <p:cNvSpPr>
            <a:spLocks noGrp="1"/>
          </p:cNvSpPr>
          <p:nvPr>
            <p:ph type="dt" sz="half" idx="10"/>
          </p:nvPr>
        </p:nvSpPr>
        <p:spPr/>
        <p:txBody>
          <a:bodyPr/>
          <a:lstStyle>
            <a:lvl1pPr>
              <a:defRPr smtClean="0"/>
            </a:lvl1pPr>
          </a:lstStyle>
          <a:p>
            <a:pPr>
              <a:defRPr/>
            </a:pPr>
            <a:fld id="{37D1B0E1-E3A4-4D28-AC35-77D33079F94C}" type="datetime1">
              <a:rPr lang="en-US"/>
              <a:pPr>
                <a:defRPr/>
              </a:pPr>
              <a:t>4/29/2020</a:t>
            </a:fld>
            <a:endParaRPr lang="en-US"/>
          </a:p>
        </p:txBody>
      </p:sp>
      <p:sp>
        <p:nvSpPr>
          <p:cNvPr id="6" name="Footer Placeholder 4">
            <a:extLst>
              <a:ext uri="{FF2B5EF4-FFF2-40B4-BE49-F238E27FC236}">
                <a16:creationId xmlns:a16="http://schemas.microsoft.com/office/drawing/2014/main" id="{95D7347C-B2BF-43A6-9F34-A2F3990DD9E4}"/>
              </a:ext>
            </a:extLst>
          </p:cNvPr>
          <p:cNvSpPr>
            <a:spLocks noGrp="1"/>
          </p:cNvSpPr>
          <p:nvPr>
            <p:ph type="ftr" sz="quarter" idx="11"/>
          </p:nvPr>
        </p:nvSpPr>
        <p:spPr/>
        <p:txBody>
          <a:bodyPr/>
          <a:lstStyle>
            <a:lvl1pPr>
              <a:defRPr/>
            </a:lvl1pPr>
          </a:lstStyle>
          <a:p>
            <a:pPr>
              <a:defRPr/>
            </a:pPr>
            <a:r>
              <a:rPr lang="en-US"/>
              <a:t>Siddiqa Amin </a:t>
            </a:r>
          </a:p>
        </p:txBody>
      </p:sp>
      <p:sp>
        <p:nvSpPr>
          <p:cNvPr id="7" name="Slide Number Placeholder 5">
            <a:extLst>
              <a:ext uri="{FF2B5EF4-FFF2-40B4-BE49-F238E27FC236}">
                <a16:creationId xmlns:a16="http://schemas.microsoft.com/office/drawing/2014/main" id="{41764704-1C2C-4B65-9FA6-77967A3B9360}"/>
              </a:ext>
            </a:extLst>
          </p:cNvPr>
          <p:cNvSpPr>
            <a:spLocks noGrp="1"/>
          </p:cNvSpPr>
          <p:nvPr>
            <p:ph type="sldNum" sz="quarter" idx="12"/>
          </p:nvPr>
        </p:nvSpPr>
        <p:spPr/>
        <p:txBody>
          <a:bodyPr/>
          <a:lstStyle>
            <a:lvl1pPr>
              <a:defRPr/>
            </a:lvl1pPr>
          </a:lstStyle>
          <a:p>
            <a:pPr>
              <a:defRPr/>
            </a:pPr>
            <a:fld id="{88E6F4F9-DC69-4BBE-85E9-8961553E8D83}" type="slidenum">
              <a:rPr lang="en-US"/>
              <a:pPr>
                <a:defRPr/>
              </a:pPr>
              <a:t>‹#›</a:t>
            </a:fld>
            <a:endParaRPr lang="en-US"/>
          </a:p>
        </p:txBody>
      </p:sp>
    </p:spTree>
    <p:extLst>
      <p:ext uri="{BB962C8B-B14F-4D97-AF65-F5344CB8AC3E}">
        <p14:creationId xmlns:p14="http://schemas.microsoft.com/office/powerpoint/2010/main" val="211261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08FFBE-C991-4067-9885-F2A9CF5E8980}"/>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F5FA203-EBE3-4CAF-8717-D223F2B79E6D}"/>
              </a:ext>
            </a:extLst>
          </p:cNvPr>
          <p:cNvSpPr>
            <a:spLocks noGrp="1"/>
          </p:cNvSpPr>
          <p:nvPr>
            <p:ph type="dt" sz="half" idx="10"/>
          </p:nvPr>
        </p:nvSpPr>
        <p:spPr/>
        <p:txBody>
          <a:bodyPr/>
          <a:lstStyle>
            <a:lvl1pPr>
              <a:defRPr smtClean="0"/>
            </a:lvl1pPr>
          </a:lstStyle>
          <a:p>
            <a:pPr>
              <a:defRPr/>
            </a:pPr>
            <a:fld id="{E3FA1BC2-45DA-4D9F-B05B-8C5ADB621984}" type="datetime1">
              <a:rPr lang="en-US"/>
              <a:pPr>
                <a:defRPr/>
              </a:pPr>
              <a:t>4/29/2020</a:t>
            </a:fld>
            <a:endParaRPr lang="en-US"/>
          </a:p>
        </p:txBody>
      </p:sp>
      <p:sp>
        <p:nvSpPr>
          <p:cNvPr id="6" name="Footer Placeholder 4">
            <a:extLst>
              <a:ext uri="{FF2B5EF4-FFF2-40B4-BE49-F238E27FC236}">
                <a16:creationId xmlns:a16="http://schemas.microsoft.com/office/drawing/2014/main" id="{6563D317-71DF-4E61-BC00-F4963908D97C}"/>
              </a:ext>
            </a:extLst>
          </p:cNvPr>
          <p:cNvSpPr>
            <a:spLocks noGrp="1"/>
          </p:cNvSpPr>
          <p:nvPr>
            <p:ph type="ftr" sz="quarter" idx="11"/>
          </p:nvPr>
        </p:nvSpPr>
        <p:spPr/>
        <p:txBody>
          <a:bodyPr/>
          <a:lstStyle>
            <a:lvl1pPr>
              <a:defRPr/>
            </a:lvl1pPr>
          </a:lstStyle>
          <a:p>
            <a:pPr>
              <a:defRPr/>
            </a:pPr>
            <a:r>
              <a:rPr lang="en-US"/>
              <a:t>Siddiqa Amin </a:t>
            </a:r>
          </a:p>
        </p:txBody>
      </p:sp>
      <p:sp>
        <p:nvSpPr>
          <p:cNvPr id="7" name="Slide Number Placeholder 5">
            <a:extLst>
              <a:ext uri="{FF2B5EF4-FFF2-40B4-BE49-F238E27FC236}">
                <a16:creationId xmlns:a16="http://schemas.microsoft.com/office/drawing/2014/main" id="{385C35D9-4187-436B-A5B2-5206867E7DFA}"/>
              </a:ext>
            </a:extLst>
          </p:cNvPr>
          <p:cNvSpPr>
            <a:spLocks noGrp="1"/>
          </p:cNvSpPr>
          <p:nvPr>
            <p:ph type="sldNum" sz="quarter" idx="12"/>
          </p:nvPr>
        </p:nvSpPr>
        <p:spPr/>
        <p:txBody>
          <a:bodyPr/>
          <a:lstStyle>
            <a:lvl1pPr>
              <a:defRPr/>
            </a:lvl1pPr>
          </a:lstStyle>
          <a:p>
            <a:pPr>
              <a:defRPr/>
            </a:pPr>
            <a:fld id="{796972A7-3A45-41B5-B14C-9254BE2B9776}" type="slidenum">
              <a:rPr lang="en-US"/>
              <a:pPr>
                <a:defRPr/>
              </a:pPr>
              <a:t>‹#›</a:t>
            </a:fld>
            <a:endParaRPr lang="en-US"/>
          </a:p>
        </p:txBody>
      </p:sp>
    </p:spTree>
    <p:extLst>
      <p:ext uri="{BB962C8B-B14F-4D97-AF65-F5344CB8AC3E}">
        <p14:creationId xmlns:p14="http://schemas.microsoft.com/office/powerpoint/2010/main" val="340497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591266-481F-4E7F-BE69-6EAE0E16B0DF}"/>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F7D78E6-AA44-42F5-8067-FD54595DBF0E}"/>
              </a:ext>
            </a:extLst>
          </p:cNvPr>
          <p:cNvSpPr>
            <a:spLocks noGrp="1"/>
          </p:cNvSpPr>
          <p:nvPr>
            <p:ph type="dt" sz="half" idx="10"/>
          </p:nvPr>
        </p:nvSpPr>
        <p:spPr/>
        <p:txBody>
          <a:bodyPr/>
          <a:lstStyle>
            <a:lvl1pPr>
              <a:defRPr smtClean="0"/>
            </a:lvl1pPr>
          </a:lstStyle>
          <a:p>
            <a:pPr>
              <a:defRPr/>
            </a:pPr>
            <a:fld id="{80C3EDBB-34C2-4936-ABBE-8749E35DB693}" type="datetime1">
              <a:rPr lang="en-US"/>
              <a:pPr>
                <a:defRPr/>
              </a:pPr>
              <a:t>4/29/2020</a:t>
            </a:fld>
            <a:endParaRPr lang="en-US"/>
          </a:p>
        </p:txBody>
      </p:sp>
      <p:sp>
        <p:nvSpPr>
          <p:cNvPr id="6" name="Footer Placeholder 4">
            <a:extLst>
              <a:ext uri="{FF2B5EF4-FFF2-40B4-BE49-F238E27FC236}">
                <a16:creationId xmlns:a16="http://schemas.microsoft.com/office/drawing/2014/main" id="{3D0E013D-E77B-491E-A7AF-CDE4F63544BE}"/>
              </a:ext>
            </a:extLst>
          </p:cNvPr>
          <p:cNvSpPr>
            <a:spLocks noGrp="1"/>
          </p:cNvSpPr>
          <p:nvPr>
            <p:ph type="ftr" sz="quarter" idx="11"/>
          </p:nvPr>
        </p:nvSpPr>
        <p:spPr/>
        <p:txBody>
          <a:bodyPr/>
          <a:lstStyle>
            <a:lvl1pPr>
              <a:defRPr/>
            </a:lvl1pPr>
          </a:lstStyle>
          <a:p>
            <a:pPr>
              <a:defRPr/>
            </a:pPr>
            <a:r>
              <a:rPr lang="en-US"/>
              <a:t>Siddiqa Amin </a:t>
            </a:r>
          </a:p>
        </p:txBody>
      </p:sp>
      <p:sp>
        <p:nvSpPr>
          <p:cNvPr id="7" name="Slide Number Placeholder 5">
            <a:extLst>
              <a:ext uri="{FF2B5EF4-FFF2-40B4-BE49-F238E27FC236}">
                <a16:creationId xmlns:a16="http://schemas.microsoft.com/office/drawing/2014/main" id="{AD945044-E5DA-474D-ADB2-E2D80DC5402E}"/>
              </a:ext>
            </a:extLst>
          </p:cNvPr>
          <p:cNvSpPr>
            <a:spLocks noGrp="1"/>
          </p:cNvSpPr>
          <p:nvPr>
            <p:ph type="sldNum" sz="quarter" idx="12"/>
          </p:nvPr>
        </p:nvSpPr>
        <p:spPr/>
        <p:txBody>
          <a:bodyPr/>
          <a:lstStyle>
            <a:lvl1pPr>
              <a:defRPr/>
            </a:lvl1pPr>
          </a:lstStyle>
          <a:p>
            <a:pPr>
              <a:defRPr/>
            </a:pPr>
            <a:fld id="{35B79A67-3BD8-4438-9B7D-82E1F9EAF38B}" type="slidenum">
              <a:rPr lang="en-US"/>
              <a:pPr>
                <a:defRPr/>
              </a:pPr>
              <a:t>‹#›</a:t>
            </a:fld>
            <a:endParaRPr lang="en-US"/>
          </a:p>
        </p:txBody>
      </p:sp>
    </p:spTree>
    <p:extLst>
      <p:ext uri="{BB962C8B-B14F-4D97-AF65-F5344CB8AC3E}">
        <p14:creationId xmlns:p14="http://schemas.microsoft.com/office/powerpoint/2010/main" val="337313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C1A65C-8250-4D7F-96C0-9D2AC16C5CA7}"/>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709A5533-FDAD-4949-80A0-44E5AB59CC21}"/>
              </a:ext>
            </a:extLst>
          </p:cNvPr>
          <p:cNvSpPr>
            <a:spLocks noGrp="1"/>
          </p:cNvSpPr>
          <p:nvPr>
            <p:ph type="dt" sz="half" idx="10"/>
          </p:nvPr>
        </p:nvSpPr>
        <p:spPr/>
        <p:txBody>
          <a:bodyPr/>
          <a:lstStyle>
            <a:lvl1pPr>
              <a:defRPr smtClean="0"/>
            </a:lvl1pPr>
          </a:lstStyle>
          <a:p>
            <a:pPr>
              <a:defRPr/>
            </a:pPr>
            <a:fld id="{16B0565A-8D99-4E23-A156-0542AB1C9AA2}" type="datetime1">
              <a:rPr lang="en-US"/>
              <a:pPr>
                <a:defRPr/>
              </a:pPr>
              <a:t>4/29/2020</a:t>
            </a:fld>
            <a:endParaRPr lang="en-US"/>
          </a:p>
        </p:txBody>
      </p:sp>
      <p:sp>
        <p:nvSpPr>
          <p:cNvPr id="7" name="Footer Placeholder 5">
            <a:extLst>
              <a:ext uri="{FF2B5EF4-FFF2-40B4-BE49-F238E27FC236}">
                <a16:creationId xmlns:a16="http://schemas.microsoft.com/office/drawing/2014/main" id="{3B5A7DFB-73CE-4522-B37D-5F5924889659}"/>
              </a:ext>
            </a:extLst>
          </p:cNvPr>
          <p:cNvSpPr>
            <a:spLocks noGrp="1"/>
          </p:cNvSpPr>
          <p:nvPr>
            <p:ph type="ftr" sz="quarter" idx="11"/>
          </p:nvPr>
        </p:nvSpPr>
        <p:spPr/>
        <p:txBody>
          <a:bodyPr/>
          <a:lstStyle>
            <a:lvl1pPr>
              <a:defRPr/>
            </a:lvl1pPr>
          </a:lstStyle>
          <a:p>
            <a:pPr>
              <a:defRPr/>
            </a:pPr>
            <a:r>
              <a:rPr lang="en-US"/>
              <a:t>Siddiqa Amin </a:t>
            </a:r>
          </a:p>
        </p:txBody>
      </p:sp>
      <p:sp>
        <p:nvSpPr>
          <p:cNvPr id="8" name="Slide Number Placeholder 6">
            <a:extLst>
              <a:ext uri="{FF2B5EF4-FFF2-40B4-BE49-F238E27FC236}">
                <a16:creationId xmlns:a16="http://schemas.microsoft.com/office/drawing/2014/main" id="{458FA006-72FA-49BA-9C94-5E226B954ECF}"/>
              </a:ext>
            </a:extLst>
          </p:cNvPr>
          <p:cNvSpPr>
            <a:spLocks noGrp="1"/>
          </p:cNvSpPr>
          <p:nvPr>
            <p:ph type="sldNum" sz="quarter" idx="12"/>
          </p:nvPr>
        </p:nvSpPr>
        <p:spPr/>
        <p:txBody>
          <a:bodyPr/>
          <a:lstStyle>
            <a:lvl1pPr>
              <a:defRPr/>
            </a:lvl1pPr>
          </a:lstStyle>
          <a:p>
            <a:pPr>
              <a:defRPr/>
            </a:pPr>
            <a:fld id="{D18B0009-73BF-4B18-844B-70F11966B596}" type="slidenum">
              <a:rPr lang="en-US"/>
              <a:pPr>
                <a:defRPr/>
              </a:pPr>
              <a:t>‹#›</a:t>
            </a:fld>
            <a:endParaRPr lang="en-US"/>
          </a:p>
        </p:txBody>
      </p:sp>
    </p:spTree>
    <p:extLst>
      <p:ext uri="{BB962C8B-B14F-4D97-AF65-F5344CB8AC3E}">
        <p14:creationId xmlns:p14="http://schemas.microsoft.com/office/powerpoint/2010/main" val="222871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7928D49-FE55-4262-A4E7-4F701F2B8543}"/>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A778B3E-DFA5-46AE-BD77-6580CB9870CD}"/>
              </a:ext>
            </a:extLst>
          </p:cNvPr>
          <p:cNvSpPr>
            <a:spLocks noGrp="1"/>
          </p:cNvSpPr>
          <p:nvPr>
            <p:ph type="dt" sz="half" idx="10"/>
          </p:nvPr>
        </p:nvSpPr>
        <p:spPr/>
        <p:txBody>
          <a:bodyPr/>
          <a:lstStyle>
            <a:lvl1pPr>
              <a:defRPr smtClean="0"/>
            </a:lvl1pPr>
          </a:lstStyle>
          <a:p>
            <a:pPr>
              <a:defRPr/>
            </a:pPr>
            <a:fld id="{52211E24-0893-47F2-99E9-AF70C82DB59D}" type="datetime1">
              <a:rPr lang="en-US"/>
              <a:pPr>
                <a:defRPr/>
              </a:pPr>
              <a:t>4/29/2020</a:t>
            </a:fld>
            <a:endParaRPr lang="en-US"/>
          </a:p>
        </p:txBody>
      </p:sp>
      <p:sp>
        <p:nvSpPr>
          <p:cNvPr id="9" name="Footer Placeholder 7">
            <a:extLst>
              <a:ext uri="{FF2B5EF4-FFF2-40B4-BE49-F238E27FC236}">
                <a16:creationId xmlns:a16="http://schemas.microsoft.com/office/drawing/2014/main" id="{77E45D28-7FA8-4CB3-ABB7-B64AE0BC97B9}"/>
              </a:ext>
            </a:extLst>
          </p:cNvPr>
          <p:cNvSpPr>
            <a:spLocks noGrp="1"/>
          </p:cNvSpPr>
          <p:nvPr>
            <p:ph type="ftr" sz="quarter" idx="11"/>
          </p:nvPr>
        </p:nvSpPr>
        <p:spPr/>
        <p:txBody>
          <a:bodyPr/>
          <a:lstStyle>
            <a:lvl1pPr>
              <a:defRPr/>
            </a:lvl1pPr>
          </a:lstStyle>
          <a:p>
            <a:pPr>
              <a:defRPr/>
            </a:pPr>
            <a:r>
              <a:rPr lang="en-US"/>
              <a:t>Siddiqa Amin </a:t>
            </a:r>
          </a:p>
        </p:txBody>
      </p:sp>
      <p:sp>
        <p:nvSpPr>
          <p:cNvPr id="10" name="Slide Number Placeholder 8">
            <a:extLst>
              <a:ext uri="{FF2B5EF4-FFF2-40B4-BE49-F238E27FC236}">
                <a16:creationId xmlns:a16="http://schemas.microsoft.com/office/drawing/2014/main" id="{4E5D16B3-D2CF-41B9-87A9-68C77442BB5E}"/>
              </a:ext>
            </a:extLst>
          </p:cNvPr>
          <p:cNvSpPr>
            <a:spLocks noGrp="1"/>
          </p:cNvSpPr>
          <p:nvPr>
            <p:ph type="sldNum" sz="quarter" idx="12"/>
          </p:nvPr>
        </p:nvSpPr>
        <p:spPr/>
        <p:txBody>
          <a:bodyPr/>
          <a:lstStyle>
            <a:lvl1pPr>
              <a:defRPr/>
            </a:lvl1pPr>
          </a:lstStyle>
          <a:p>
            <a:pPr>
              <a:defRPr/>
            </a:pPr>
            <a:fld id="{60C05A86-2B9E-4EE9-A674-775A70FBDDBF}" type="slidenum">
              <a:rPr lang="en-US"/>
              <a:pPr>
                <a:defRPr/>
              </a:pPr>
              <a:t>‹#›</a:t>
            </a:fld>
            <a:endParaRPr lang="en-US"/>
          </a:p>
        </p:txBody>
      </p:sp>
    </p:spTree>
    <p:extLst>
      <p:ext uri="{BB962C8B-B14F-4D97-AF65-F5344CB8AC3E}">
        <p14:creationId xmlns:p14="http://schemas.microsoft.com/office/powerpoint/2010/main" val="21928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F2999E8-9A84-4E34-9261-1B6C970B22A8}"/>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38294A2C-668E-48F5-847D-58D68B1C82B2}"/>
              </a:ext>
            </a:extLst>
          </p:cNvPr>
          <p:cNvSpPr>
            <a:spLocks noGrp="1"/>
          </p:cNvSpPr>
          <p:nvPr>
            <p:ph type="dt" sz="half" idx="10"/>
          </p:nvPr>
        </p:nvSpPr>
        <p:spPr/>
        <p:txBody>
          <a:bodyPr/>
          <a:lstStyle>
            <a:lvl1pPr>
              <a:defRPr smtClean="0"/>
            </a:lvl1pPr>
          </a:lstStyle>
          <a:p>
            <a:pPr>
              <a:defRPr/>
            </a:pPr>
            <a:fld id="{2F955334-E2F1-422C-A33F-98D2555DA2C7}" type="datetime1">
              <a:rPr lang="en-US"/>
              <a:pPr>
                <a:defRPr/>
              </a:pPr>
              <a:t>4/29/2020</a:t>
            </a:fld>
            <a:endParaRPr lang="en-US"/>
          </a:p>
        </p:txBody>
      </p:sp>
      <p:sp>
        <p:nvSpPr>
          <p:cNvPr id="5" name="Footer Placeholder 3">
            <a:extLst>
              <a:ext uri="{FF2B5EF4-FFF2-40B4-BE49-F238E27FC236}">
                <a16:creationId xmlns:a16="http://schemas.microsoft.com/office/drawing/2014/main" id="{B4E63120-020E-4DC5-A975-EBBC5656949E}"/>
              </a:ext>
            </a:extLst>
          </p:cNvPr>
          <p:cNvSpPr>
            <a:spLocks noGrp="1"/>
          </p:cNvSpPr>
          <p:nvPr>
            <p:ph type="ftr" sz="quarter" idx="11"/>
          </p:nvPr>
        </p:nvSpPr>
        <p:spPr/>
        <p:txBody>
          <a:bodyPr/>
          <a:lstStyle>
            <a:lvl1pPr>
              <a:defRPr/>
            </a:lvl1pPr>
          </a:lstStyle>
          <a:p>
            <a:pPr>
              <a:defRPr/>
            </a:pPr>
            <a:r>
              <a:rPr lang="en-US"/>
              <a:t>Siddiqa Amin </a:t>
            </a:r>
          </a:p>
        </p:txBody>
      </p:sp>
      <p:sp>
        <p:nvSpPr>
          <p:cNvPr id="6" name="Slide Number Placeholder 4">
            <a:extLst>
              <a:ext uri="{FF2B5EF4-FFF2-40B4-BE49-F238E27FC236}">
                <a16:creationId xmlns:a16="http://schemas.microsoft.com/office/drawing/2014/main" id="{6BFD2400-3DE3-4C82-8A3F-953F8502A2A9}"/>
              </a:ext>
            </a:extLst>
          </p:cNvPr>
          <p:cNvSpPr>
            <a:spLocks noGrp="1"/>
          </p:cNvSpPr>
          <p:nvPr>
            <p:ph type="sldNum" sz="quarter" idx="12"/>
          </p:nvPr>
        </p:nvSpPr>
        <p:spPr/>
        <p:txBody>
          <a:bodyPr/>
          <a:lstStyle>
            <a:lvl1pPr>
              <a:defRPr/>
            </a:lvl1pPr>
          </a:lstStyle>
          <a:p>
            <a:pPr>
              <a:defRPr/>
            </a:pPr>
            <a:fld id="{804BA0B5-C869-49CB-B0CE-8D1D78464CD2}" type="slidenum">
              <a:rPr lang="en-US"/>
              <a:pPr>
                <a:defRPr/>
              </a:pPr>
              <a:t>‹#›</a:t>
            </a:fld>
            <a:endParaRPr lang="en-US"/>
          </a:p>
        </p:txBody>
      </p:sp>
    </p:spTree>
    <p:extLst>
      <p:ext uri="{BB962C8B-B14F-4D97-AF65-F5344CB8AC3E}">
        <p14:creationId xmlns:p14="http://schemas.microsoft.com/office/powerpoint/2010/main" val="162047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1D64BF-1B86-4B2D-8A0F-037783B90CA2}"/>
              </a:ext>
            </a:extLst>
          </p:cNvPr>
          <p:cNvSpPr>
            <a:spLocks noGrp="1"/>
          </p:cNvSpPr>
          <p:nvPr>
            <p:ph type="dt" sz="half" idx="10"/>
          </p:nvPr>
        </p:nvSpPr>
        <p:spPr/>
        <p:txBody>
          <a:bodyPr/>
          <a:lstStyle>
            <a:lvl1pPr>
              <a:defRPr/>
            </a:lvl1pPr>
          </a:lstStyle>
          <a:p>
            <a:pPr>
              <a:defRPr/>
            </a:pPr>
            <a:fld id="{0D59EC34-F2A4-4D7A-BE3C-BDDDBC2F6A1A}" type="datetime1">
              <a:rPr lang="en-US"/>
              <a:pPr>
                <a:defRPr/>
              </a:pPr>
              <a:t>4/29/2020</a:t>
            </a:fld>
            <a:endParaRPr lang="en-US"/>
          </a:p>
        </p:txBody>
      </p:sp>
      <p:sp>
        <p:nvSpPr>
          <p:cNvPr id="3" name="Footer Placeholder 4">
            <a:extLst>
              <a:ext uri="{FF2B5EF4-FFF2-40B4-BE49-F238E27FC236}">
                <a16:creationId xmlns:a16="http://schemas.microsoft.com/office/drawing/2014/main" id="{140BC3C0-755B-4C25-BBB8-356FB056284F}"/>
              </a:ext>
            </a:extLst>
          </p:cNvPr>
          <p:cNvSpPr>
            <a:spLocks noGrp="1"/>
          </p:cNvSpPr>
          <p:nvPr>
            <p:ph type="ftr" sz="quarter" idx="11"/>
          </p:nvPr>
        </p:nvSpPr>
        <p:spPr/>
        <p:txBody>
          <a:bodyPr/>
          <a:lstStyle>
            <a:lvl1pPr>
              <a:defRPr/>
            </a:lvl1pPr>
          </a:lstStyle>
          <a:p>
            <a:pPr>
              <a:defRPr/>
            </a:pPr>
            <a:r>
              <a:rPr lang="en-US"/>
              <a:t>Siddiqa Amin </a:t>
            </a:r>
          </a:p>
        </p:txBody>
      </p:sp>
      <p:sp>
        <p:nvSpPr>
          <p:cNvPr id="4" name="Slide Number Placeholder 5">
            <a:extLst>
              <a:ext uri="{FF2B5EF4-FFF2-40B4-BE49-F238E27FC236}">
                <a16:creationId xmlns:a16="http://schemas.microsoft.com/office/drawing/2014/main" id="{A12144F5-204B-4D44-9F23-CC8046756513}"/>
              </a:ext>
            </a:extLst>
          </p:cNvPr>
          <p:cNvSpPr>
            <a:spLocks noGrp="1"/>
          </p:cNvSpPr>
          <p:nvPr>
            <p:ph type="sldNum" sz="quarter" idx="12"/>
          </p:nvPr>
        </p:nvSpPr>
        <p:spPr/>
        <p:txBody>
          <a:bodyPr/>
          <a:lstStyle>
            <a:lvl1pPr>
              <a:defRPr/>
            </a:lvl1pPr>
          </a:lstStyle>
          <a:p>
            <a:pPr>
              <a:defRPr/>
            </a:pPr>
            <a:fld id="{167990B2-C182-42E3-874B-C518DA9136CB}" type="slidenum">
              <a:rPr lang="en-US"/>
              <a:pPr>
                <a:defRPr/>
              </a:pPr>
              <a:t>‹#›</a:t>
            </a:fld>
            <a:endParaRPr lang="en-US"/>
          </a:p>
        </p:txBody>
      </p:sp>
    </p:spTree>
    <p:extLst>
      <p:ext uri="{BB962C8B-B14F-4D97-AF65-F5344CB8AC3E}">
        <p14:creationId xmlns:p14="http://schemas.microsoft.com/office/powerpoint/2010/main" val="397446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806CE58-886B-41F1-A830-7FD336ABF01C}"/>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929E8FD6-9D13-4AF2-81EA-9EAEB66FD761}"/>
              </a:ext>
            </a:extLst>
          </p:cNvPr>
          <p:cNvSpPr>
            <a:spLocks noGrp="1"/>
          </p:cNvSpPr>
          <p:nvPr>
            <p:ph type="dt" sz="half" idx="10"/>
          </p:nvPr>
        </p:nvSpPr>
        <p:spPr/>
        <p:txBody>
          <a:bodyPr/>
          <a:lstStyle>
            <a:lvl1pPr>
              <a:defRPr smtClean="0"/>
            </a:lvl1pPr>
          </a:lstStyle>
          <a:p>
            <a:pPr>
              <a:defRPr/>
            </a:pPr>
            <a:fld id="{282FBE3C-C1D5-487C-9488-D47C647C4AA9}" type="datetime1">
              <a:rPr lang="en-US"/>
              <a:pPr>
                <a:defRPr/>
              </a:pPr>
              <a:t>4/29/2020</a:t>
            </a:fld>
            <a:endParaRPr lang="en-US"/>
          </a:p>
        </p:txBody>
      </p:sp>
      <p:sp>
        <p:nvSpPr>
          <p:cNvPr id="7" name="Footer Placeholder 5">
            <a:extLst>
              <a:ext uri="{FF2B5EF4-FFF2-40B4-BE49-F238E27FC236}">
                <a16:creationId xmlns:a16="http://schemas.microsoft.com/office/drawing/2014/main" id="{A4CAB881-24FB-4EE4-8151-C0B620B04C82}"/>
              </a:ext>
            </a:extLst>
          </p:cNvPr>
          <p:cNvSpPr>
            <a:spLocks noGrp="1"/>
          </p:cNvSpPr>
          <p:nvPr>
            <p:ph type="ftr" sz="quarter" idx="11"/>
          </p:nvPr>
        </p:nvSpPr>
        <p:spPr/>
        <p:txBody>
          <a:bodyPr/>
          <a:lstStyle>
            <a:lvl1pPr>
              <a:defRPr/>
            </a:lvl1pPr>
          </a:lstStyle>
          <a:p>
            <a:pPr>
              <a:defRPr/>
            </a:pPr>
            <a:r>
              <a:rPr lang="en-US"/>
              <a:t>Siddiqa Amin </a:t>
            </a:r>
          </a:p>
        </p:txBody>
      </p:sp>
      <p:sp>
        <p:nvSpPr>
          <p:cNvPr id="8" name="Slide Number Placeholder 6">
            <a:extLst>
              <a:ext uri="{FF2B5EF4-FFF2-40B4-BE49-F238E27FC236}">
                <a16:creationId xmlns:a16="http://schemas.microsoft.com/office/drawing/2014/main" id="{FABADB91-93DF-4F06-9926-EDCA89521DBA}"/>
              </a:ext>
            </a:extLst>
          </p:cNvPr>
          <p:cNvSpPr>
            <a:spLocks noGrp="1"/>
          </p:cNvSpPr>
          <p:nvPr>
            <p:ph type="sldNum" sz="quarter" idx="12"/>
          </p:nvPr>
        </p:nvSpPr>
        <p:spPr/>
        <p:txBody>
          <a:bodyPr/>
          <a:lstStyle>
            <a:lvl1pPr>
              <a:defRPr/>
            </a:lvl1pPr>
          </a:lstStyle>
          <a:p>
            <a:pPr>
              <a:defRPr/>
            </a:pPr>
            <a:fld id="{3F217F76-B94E-4081-985F-EAB69D22DDCB}" type="slidenum">
              <a:rPr lang="en-US"/>
              <a:pPr>
                <a:defRPr/>
              </a:pPr>
              <a:t>‹#›</a:t>
            </a:fld>
            <a:endParaRPr lang="en-US"/>
          </a:p>
        </p:txBody>
      </p:sp>
    </p:spTree>
    <p:extLst>
      <p:ext uri="{BB962C8B-B14F-4D97-AF65-F5344CB8AC3E}">
        <p14:creationId xmlns:p14="http://schemas.microsoft.com/office/powerpoint/2010/main" val="263583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FA7435-19ED-4567-B546-A7B5D1CDB88B}"/>
              </a:ext>
            </a:extLst>
          </p:cNvPr>
          <p:cNvSpPr>
            <a:spLocks noGrp="1"/>
          </p:cNvSpPr>
          <p:nvPr>
            <p:ph type="dt" sz="half" idx="10"/>
          </p:nvPr>
        </p:nvSpPr>
        <p:spPr/>
        <p:txBody>
          <a:bodyPr/>
          <a:lstStyle>
            <a:lvl1pPr>
              <a:defRPr/>
            </a:lvl1pPr>
          </a:lstStyle>
          <a:p>
            <a:pPr>
              <a:defRPr/>
            </a:pPr>
            <a:fld id="{4D4887DA-290D-4B94-B8B4-3A24F3787789}" type="datetime1">
              <a:rPr lang="en-US"/>
              <a:pPr>
                <a:defRPr/>
              </a:pPr>
              <a:t>4/29/2020</a:t>
            </a:fld>
            <a:endParaRPr lang="en-US"/>
          </a:p>
        </p:txBody>
      </p:sp>
      <p:sp>
        <p:nvSpPr>
          <p:cNvPr id="6" name="Footer Placeholder 4">
            <a:extLst>
              <a:ext uri="{FF2B5EF4-FFF2-40B4-BE49-F238E27FC236}">
                <a16:creationId xmlns:a16="http://schemas.microsoft.com/office/drawing/2014/main" id="{273EDC01-A5F1-43CB-B220-24DDC1714A22}"/>
              </a:ext>
            </a:extLst>
          </p:cNvPr>
          <p:cNvSpPr>
            <a:spLocks noGrp="1"/>
          </p:cNvSpPr>
          <p:nvPr>
            <p:ph type="ftr" sz="quarter" idx="11"/>
          </p:nvPr>
        </p:nvSpPr>
        <p:spPr/>
        <p:txBody>
          <a:bodyPr/>
          <a:lstStyle>
            <a:lvl1pPr>
              <a:defRPr/>
            </a:lvl1pPr>
          </a:lstStyle>
          <a:p>
            <a:pPr>
              <a:defRPr/>
            </a:pPr>
            <a:r>
              <a:rPr lang="en-US"/>
              <a:t>Siddiqa Amin </a:t>
            </a:r>
          </a:p>
        </p:txBody>
      </p:sp>
      <p:sp>
        <p:nvSpPr>
          <p:cNvPr id="7" name="Slide Number Placeholder 5">
            <a:extLst>
              <a:ext uri="{FF2B5EF4-FFF2-40B4-BE49-F238E27FC236}">
                <a16:creationId xmlns:a16="http://schemas.microsoft.com/office/drawing/2014/main" id="{C29D2A85-47C4-4FA6-8A64-365A584C72EB}"/>
              </a:ext>
            </a:extLst>
          </p:cNvPr>
          <p:cNvSpPr>
            <a:spLocks noGrp="1"/>
          </p:cNvSpPr>
          <p:nvPr>
            <p:ph type="sldNum" sz="quarter" idx="12"/>
          </p:nvPr>
        </p:nvSpPr>
        <p:spPr/>
        <p:txBody>
          <a:bodyPr/>
          <a:lstStyle>
            <a:lvl1pPr>
              <a:defRPr/>
            </a:lvl1pPr>
          </a:lstStyle>
          <a:p>
            <a:pPr>
              <a:defRPr/>
            </a:pPr>
            <a:fld id="{22A056BA-7A2B-4E7A-943E-69870C06A3A6}" type="slidenum">
              <a:rPr lang="en-US"/>
              <a:pPr>
                <a:defRPr/>
              </a:pPr>
              <a:t>‹#›</a:t>
            </a:fld>
            <a:endParaRPr lang="en-US"/>
          </a:p>
        </p:txBody>
      </p:sp>
    </p:spTree>
    <p:extLst>
      <p:ext uri="{BB962C8B-B14F-4D97-AF65-F5344CB8AC3E}">
        <p14:creationId xmlns:p14="http://schemas.microsoft.com/office/powerpoint/2010/main" val="154695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14A3833-D35D-4D7C-8EAC-9DBC92A25FBB}"/>
              </a:ext>
            </a:extLst>
          </p:cNvPr>
          <p:cNvGrpSpPr>
            <a:grpSpLocks/>
          </p:cNvGrpSpPr>
          <p:nvPr/>
        </p:nvGrpSpPr>
        <p:grpSpPr bwMode="auto">
          <a:xfrm>
            <a:off x="0" y="0"/>
            <a:ext cx="12188825" cy="6856413"/>
            <a:chOff x="0" y="0"/>
            <a:chExt cx="12188825" cy="6856215"/>
          </a:xfrm>
        </p:grpSpPr>
        <p:pic>
          <p:nvPicPr>
            <p:cNvPr id="1032" name="Picture 7" descr="HD-PanelContent-V.png">
              <a:extLst>
                <a:ext uri="{FF2B5EF4-FFF2-40B4-BE49-F238E27FC236}">
                  <a16:creationId xmlns:a16="http://schemas.microsoft.com/office/drawing/2014/main" id="{5D11508E-5546-4896-B47C-C9124672A0E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7993302-6F0C-4594-AE3E-D23004BF67E2}"/>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37A178B4-CB54-4A6F-A869-976214D831C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5085E2FC-C750-4A20-B517-6A86523E59E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DC0FFA03-C405-4427-A16C-BFA37D613001}"/>
              </a:ext>
            </a:extLst>
          </p:cNvPr>
          <p:cNvSpPr>
            <a:spLocks noGrp="1" noChangeArrowheads="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5555216-D2AC-44AB-8B8E-02CECD2FACCF}"/>
              </a:ext>
            </a:extLst>
          </p:cNvPr>
          <p:cNvSpPr>
            <a:spLocks noGrp="1" noChangeArrowheads="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1695CE-A88C-4311-A825-4E8DEDAF856F}"/>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2A698A6D-183E-47B7-B6DC-EC893CC40DF4}" type="datetime1">
              <a:rPr lang="en-US"/>
              <a:pPr>
                <a:defRPr/>
              </a:pPr>
              <a:t>4/29/2020</a:t>
            </a:fld>
            <a:endParaRPr lang="en-US"/>
          </a:p>
        </p:txBody>
      </p:sp>
      <p:sp>
        <p:nvSpPr>
          <p:cNvPr id="5" name="Footer Placeholder 4">
            <a:extLst>
              <a:ext uri="{FF2B5EF4-FFF2-40B4-BE49-F238E27FC236}">
                <a16:creationId xmlns:a16="http://schemas.microsoft.com/office/drawing/2014/main" id="{0FF356A4-5D1F-46FE-8CBC-430AC10995BE}"/>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r>
              <a:rPr lang="en-US"/>
              <a:t>Siddiqa Amin </a:t>
            </a:r>
          </a:p>
        </p:txBody>
      </p:sp>
      <p:sp>
        <p:nvSpPr>
          <p:cNvPr id="6" name="Slide Number Placeholder 5">
            <a:extLst>
              <a:ext uri="{FF2B5EF4-FFF2-40B4-BE49-F238E27FC236}">
                <a16:creationId xmlns:a16="http://schemas.microsoft.com/office/drawing/2014/main" id="{3980DC1A-44CC-4F6E-B300-576231450F0A}"/>
              </a:ext>
            </a:extLst>
          </p:cNvPr>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E641C23A-F30A-46C5-9C8A-D6AAFDA9F5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53" r:id="rId7"/>
    <p:sldLayoutId id="2147483863" r:id="rId8"/>
    <p:sldLayoutId id="2147483854" r:id="rId9"/>
    <p:sldLayoutId id="2147483855" r:id="rId10"/>
    <p:sldLayoutId id="2147483864" r:id="rId11"/>
    <p:sldLayoutId id="2147483865" r:id="rId12"/>
    <p:sldLayoutId id="2147483856" r:id="rId13"/>
    <p:sldLayoutId id="2147483866" r:id="rId14"/>
    <p:sldLayoutId id="2147483867" r:id="rId15"/>
    <p:sldLayoutId id="2147483868" r:id="rId16"/>
    <p:sldLayoutId id="2147483869" r:id="rId17"/>
  </p:sldLayoutIdLst>
  <p:hf hdr="0" dt="0"/>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B35DA24-B557-4A9F-8BD9-23EBED682416}"/>
              </a:ext>
            </a:extLst>
          </p:cNvPr>
          <p:cNvSpPr>
            <a:spLocks noGrp="1" noChangeArrowheads="1"/>
          </p:cNvSpPr>
          <p:nvPr>
            <p:ph type="ctrTitle"/>
          </p:nvPr>
        </p:nvSpPr>
        <p:spPr>
          <a:xfrm>
            <a:off x="1301750" y="42863"/>
            <a:ext cx="9906000" cy="4265612"/>
          </a:xfrm>
        </p:spPr>
        <p:txBody>
          <a:bodyPr/>
          <a:lstStyle/>
          <a:p>
            <a:pPr eaLnBrk="1" hangingPunct="1"/>
            <a:r>
              <a:rPr lang="en-US" altLang="en-US">
                <a:ln>
                  <a:noFill/>
                </a:ln>
              </a:rPr>
              <a:t>LECTURE:2</a:t>
            </a:r>
            <a:br>
              <a:rPr lang="en-US" altLang="en-US">
                <a:ln>
                  <a:noFill/>
                </a:ln>
              </a:rPr>
            </a:br>
            <a:r>
              <a:rPr lang="en-US" altLang="en-US">
                <a:ln>
                  <a:noFill/>
                </a:ln>
              </a:rPr>
              <a:t>LOCAL PLANS</a:t>
            </a:r>
            <a:br>
              <a:rPr lang="en-US" altLang="en-US">
                <a:ln>
                  <a:noFill/>
                </a:ln>
              </a:rPr>
            </a:br>
            <a:r>
              <a:rPr lang="en-US" altLang="en-US">
                <a:ln>
                  <a:noFill/>
                </a:ln>
              </a:rPr>
              <a:t>FORM AND CONTENT </a:t>
            </a:r>
          </a:p>
        </p:txBody>
      </p:sp>
      <p:sp>
        <p:nvSpPr>
          <p:cNvPr id="17411" name="Subtitle 2">
            <a:extLst>
              <a:ext uri="{FF2B5EF4-FFF2-40B4-BE49-F238E27FC236}">
                <a16:creationId xmlns:a16="http://schemas.microsoft.com/office/drawing/2014/main" id="{F5ED710C-66A5-4C0C-8324-024A516C4DE6}"/>
              </a:ext>
            </a:extLst>
          </p:cNvPr>
          <p:cNvSpPr>
            <a:spLocks noGrp="1" noChangeArrowheads="1"/>
          </p:cNvSpPr>
          <p:nvPr>
            <p:ph type="subTitle" idx="1"/>
          </p:nvPr>
        </p:nvSpPr>
        <p:spPr>
          <a:xfrm>
            <a:off x="2566988" y="4697413"/>
            <a:ext cx="6816725" cy="1320800"/>
          </a:xfrm>
        </p:spPr>
        <p:txBody>
          <a:bodyPr/>
          <a:lstStyle/>
          <a:p>
            <a:pPr eaLnBrk="1" hangingPunct="1"/>
            <a:r>
              <a:rPr lang="en-US" altLang="en-US"/>
              <a:t>Subject: Master Planning-II</a:t>
            </a:r>
          </a:p>
        </p:txBody>
      </p:sp>
      <p:pic>
        <p:nvPicPr>
          <p:cNvPr id="17412" name="Picture 3" descr="Image result">
            <a:extLst>
              <a:ext uri="{FF2B5EF4-FFF2-40B4-BE49-F238E27FC236}">
                <a16:creationId xmlns:a16="http://schemas.microsoft.com/office/drawing/2014/main" id="{4E25E1D6-C0C0-49D3-82D0-4FDAACCD6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5275" y="0"/>
            <a:ext cx="17367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3BB6E9E-DCBF-4754-BE05-4B16E2CA6C84}"/>
              </a:ext>
            </a:extLst>
          </p:cNvPr>
          <p:cNvSpPr>
            <a:spLocks noGrp="1" noChangeArrowheads="1"/>
          </p:cNvSpPr>
          <p:nvPr>
            <p:ph type="title"/>
          </p:nvPr>
        </p:nvSpPr>
        <p:spPr/>
        <p:txBody>
          <a:bodyPr/>
          <a:lstStyle/>
          <a:p>
            <a:pPr eaLnBrk="1" hangingPunct="1"/>
            <a:r>
              <a:rPr lang="en-US" altLang="en-US" b="1">
                <a:ln>
                  <a:noFill/>
                </a:ln>
              </a:rPr>
              <a:t>1) Introduction </a:t>
            </a:r>
          </a:p>
        </p:txBody>
      </p:sp>
      <p:sp>
        <p:nvSpPr>
          <p:cNvPr id="18435" name="Content Placeholder 2">
            <a:extLst>
              <a:ext uri="{FF2B5EF4-FFF2-40B4-BE49-F238E27FC236}">
                <a16:creationId xmlns:a16="http://schemas.microsoft.com/office/drawing/2014/main" id="{50012BFE-3974-4C3B-815A-985461C972DD}"/>
              </a:ext>
            </a:extLst>
          </p:cNvPr>
          <p:cNvSpPr>
            <a:spLocks noGrp="1" noChangeArrowheads="1"/>
          </p:cNvSpPr>
          <p:nvPr>
            <p:ph idx="1"/>
          </p:nvPr>
        </p:nvSpPr>
        <p:spPr/>
        <p:txBody>
          <a:bodyPr/>
          <a:lstStyle/>
          <a:p>
            <a:pPr algn="just" eaLnBrk="1" hangingPunct="1"/>
            <a:r>
              <a:rPr lang="en-US" altLang="en-US"/>
              <a:t>All local plans will consist of a map together with other diagrams and illustrations where necessary and a written statement.</a:t>
            </a:r>
          </a:p>
          <a:p>
            <a:pPr algn="just" eaLnBrk="1" hangingPunct="1"/>
            <a:r>
              <a:rPr lang="en-US" altLang="en-US"/>
              <a:t>In addition authorities may wish to set out and publish a fuller technical justification for their proposals other than if possible in the written statement. In such cases a separate report should be prepared.</a:t>
            </a:r>
          </a:p>
          <a:p>
            <a:pPr algn="just" eaLnBrk="1" hangingPunct="1"/>
            <a:endParaRPr lang="en-US" altLang="en-US"/>
          </a:p>
          <a:p>
            <a:pPr algn="just" eaLnBrk="1" hangingPunct="1"/>
            <a:endParaRPr lang="en-US" altLang="en-US"/>
          </a:p>
        </p:txBody>
      </p:sp>
      <p:sp>
        <p:nvSpPr>
          <p:cNvPr id="2" name="Footer Placeholder 1">
            <a:extLst>
              <a:ext uri="{FF2B5EF4-FFF2-40B4-BE49-F238E27FC236}">
                <a16:creationId xmlns:a16="http://schemas.microsoft.com/office/drawing/2014/main" id="{B1E0B8EB-5F20-46D7-851B-72313875F80B}"/>
              </a:ext>
            </a:extLst>
          </p:cNvPr>
          <p:cNvSpPr>
            <a:spLocks noGrp="1"/>
          </p:cNvSpPr>
          <p:nvPr>
            <p:ph type="ftr" sz="quarter" idx="11"/>
          </p:nvPr>
        </p:nvSpPr>
        <p:spPr/>
        <p:txBody>
          <a:bodyPr/>
          <a:lstStyle/>
          <a:p>
            <a:pPr>
              <a:defRPr/>
            </a:pPr>
            <a:r>
              <a:rPr lang="en-US"/>
              <a:t>Siddiqa Amin </a:t>
            </a:r>
          </a:p>
        </p:txBody>
      </p:sp>
      <p:sp>
        <p:nvSpPr>
          <p:cNvPr id="3" name="Slide Number Placeholder 2">
            <a:extLst>
              <a:ext uri="{FF2B5EF4-FFF2-40B4-BE49-F238E27FC236}">
                <a16:creationId xmlns:a16="http://schemas.microsoft.com/office/drawing/2014/main" id="{E149CAB4-C51A-42CE-B8A4-493766FAE878}"/>
              </a:ext>
            </a:extLst>
          </p:cNvPr>
          <p:cNvSpPr>
            <a:spLocks noGrp="1"/>
          </p:cNvSpPr>
          <p:nvPr>
            <p:ph type="sldNum" sz="quarter" idx="12"/>
          </p:nvPr>
        </p:nvSpPr>
        <p:spPr/>
        <p:txBody>
          <a:bodyPr/>
          <a:lstStyle/>
          <a:p>
            <a:pPr>
              <a:defRPr/>
            </a:pPr>
            <a:fld id="{65BAEF24-157F-47B7-9EBB-800CA9880DFC}"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C1105D2-635D-46EB-9AA7-B0301C382F32}"/>
              </a:ext>
            </a:extLst>
          </p:cNvPr>
          <p:cNvSpPr>
            <a:spLocks noGrp="1" noChangeArrowheads="1"/>
          </p:cNvSpPr>
          <p:nvPr>
            <p:ph type="title"/>
          </p:nvPr>
        </p:nvSpPr>
        <p:spPr/>
        <p:txBody>
          <a:bodyPr/>
          <a:lstStyle/>
          <a:p>
            <a:pPr eaLnBrk="1" hangingPunct="1"/>
            <a:r>
              <a:rPr lang="en-US" altLang="en-US" b="1">
                <a:ln>
                  <a:noFill/>
                </a:ln>
              </a:rPr>
              <a:t>2) Form and Content of local plans </a:t>
            </a:r>
          </a:p>
        </p:txBody>
      </p:sp>
      <p:sp>
        <p:nvSpPr>
          <p:cNvPr id="19459" name="Content Placeholder 2">
            <a:extLst>
              <a:ext uri="{FF2B5EF4-FFF2-40B4-BE49-F238E27FC236}">
                <a16:creationId xmlns:a16="http://schemas.microsoft.com/office/drawing/2014/main" id="{483F7BD0-4F77-4071-8335-2692FE9F3A04}"/>
              </a:ext>
            </a:extLst>
          </p:cNvPr>
          <p:cNvSpPr>
            <a:spLocks noGrp="1" noChangeArrowheads="1"/>
          </p:cNvSpPr>
          <p:nvPr>
            <p:ph idx="1"/>
          </p:nvPr>
        </p:nvSpPr>
        <p:spPr/>
        <p:txBody>
          <a:bodyPr/>
          <a:lstStyle/>
          <a:p>
            <a:pPr eaLnBrk="1" hangingPunct="1"/>
            <a:endParaRPr lang="en-US" altLang="en-US" b="1"/>
          </a:p>
          <a:p>
            <a:pPr eaLnBrk="1" hangingPunct="1"/>
            <a:r>
              <a:rPr lang="en-US" altLang="en-US" b="1"/>
              <a:t>Maps, Diagrams and other illustrations</a:t>
            </a:r>
          </a:p>
          <a:p>
            <a:pPr eaLnBrk="1" hangingPunct="1"/>
            <a:r>
              <a:rPr lang="en-US" altLang="en-US" b="1"/>
              <a:t>Written statement </a:t>
            </a:r>
            <a:endParaRPr lang="en-US" altLang="en-US"/>
          </a:p>
          <a:p>
            <a:pPr eaLnBrk="1" hangingPunct="1"/>
            <a:endParaRPr lang="en-US" altLang="en-US"/>
          </a:p>
        </p:txBody>
      </p:sp>
      <p:sp>
        <p:nvSpPr>
          <p:cNvPr id="2" name="Footer Placeholder 1">
            <a:extLst>
              <a:ext uri="{FF2B5EF4-FFF2-40B4-BE49-F238E27FC236}">
                <a16:creationId xmlns:a16="http://schemas.microsoft.com/office/drawing/2014/main" id="{EF00B9C8-88AF-4A33-B495-A3EF1BA66CB4}"/>
              </a:ext>
            </a:extLst>
          </p:cNvPr>
          <p:cNvSpPr>
            <a:spLocks noGrp="1"/>
          </p:cNvSpPr>
          <p:nvPr>
            <p:ph type="ftr" sz="quarter" idx="11"/>
          </p:nvPr>
        </p:nvSpPr>
        <p:spPr/>
        <p:txBody>
          <a:bodyPr/>
          <a:lstStyle/>
          <a:p>
            <a:pPr>
              <a:defRPr/>
            </a:pPr>
            <a:r>
              <a:rPr lang="en-US"/>
              <a:t>Siddiqa Amin </a:t>
            </a:r>
          </a:p>
        </p:txBody>
      </p:sp>
      <p:sp>
        <p:nvSpPr>
          <p:cNvPr id="3" name="Slide Number Placeholder 2">
            <a:extLst>
              <a:ext uri="{FF2B5EF4-FFF2-40B4-BE49-F238E27FC236}">
                <a16:creationId xmlns:a16="http://schemas.microsoft.com/office/drawing/2014/main" id="{F3B3A611-CEEF-4129-A111-D41A0574140D}"/>
              </a:ext>
            </a:extLst>
          </p:cNvPr>
          <p:cNvSpPr>
            <a:spLocks noGrp="1"/>
          </p:cNvSpPr>
          <p:nvPr>
            <p:ph type="sldNum" sz="quarter" idx="12"/>
          </p:nvPr>
        </p:nvSpPr>
        <p:spPr/>
        <p:txBody>
          <a:bodyPr/>
          <a:lstStyle/>
          <a:p>
            <a:pPr>
              <a:defRPr/>
            </a:pPr>
            <a:fld id="{7CD46CA1-07E6-487C-871E-D26D9BC93995}"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9B67-4519-4D62-B679-AFC9B8513E24}"/>
              </a:ext>
            </a:extLst>
          </p:cNvPr>
          <p:cNvSpPr>
            <a:spLocks noGrp="1"/>
          </p:cNvSpPr>
          <p:nvPr>
            <p:ph type="title"/>
          </p:nvPr>
        </p:nvSpPr>
        <p:spPr/>
        <p:txBody>
          <a:bodyPr rtlCol="0">
            <a:normAutofit fontScale="90000"/>
          </a:bodyPr>
          <a:lstStyle/>
          <a:p>
            <a:pPr eaLnBrk="1" fontAlgn="auto" hangingPunct="1">
              <a:spcAft>
                <a:spcPts val="0"/>
              </a:spcAft>
              <a:defRPr/>
            </a:pP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A381969E-2B77-4503-8720-E24286DA43B3}"/>
              </a:ext>
            </a:extLst>
          </p:cNvPr>
          <p:cNvSpPr>
            <a:spLocks noGrp="1"/>
          </p:cNvSpPr>
          <p:nvPr>
            <p:ph idx="1"/>
          </p:nvPr>
        </p:nvSpPr>
        <p:spPr>
          <a:xfrm>
            <a:off x="1182688" y="2027238"/>
            <a:ext cx="10274300" cy="4248150"/>
          </a:xfrm>
        </p:spPr>
        <p:txBody>
          <a:bodyPr rtlCol="0">
            <a:normAutofit fontScale="92500" lnSpcReduction="10000"/>
          </a:bodyPr>
          <a:lstStyle/>
          <a:p>
            <a:pPr eaLnBrk="1" fontAlgn="auto" hangingPunct="1">
              <a:buFont typeface="Arial"/>
              <a:buChar char="•"/>
              <a:defRPr/>
            </a:pPr>
            <a:r>
              <a:rPr lang="en-US" b="1" dirty="0">
                <a:solidFill>
                  <a:schemeClr val="tx1">
                    <a:lumMod val="85000"/>
                    <a:lumOff val="15000"/>
                  </a:schemeClr>
                </a:solidFill>
              </a:rPr>
              <a:t>MAPS </a:t>
            </a:r>
          </a:p>
          <a:p>
            <a:pPr marL="0" indent="0" algn="just" eaLnBrk="1" fontAlgn="auto" hangingPunct="1">
              <a:buFont typeface="Arial"/>
              <a:buNone/>
              <a:defRPr/>
            </a:pPr>
            <a:r>
              <a:rPr lang="en-US" dirty="0">
                <a:solidFill>
                  <a:schemeClr val="tx1">
                    <a:lumMod val="85000"/>
                    <a:lumOff val="15000"/>
                  </a:schemeClr>
                </a:solidFill>
              </a:rPr>
              <a:t>This proposals map should be drawn up on a base reproduced or prepared from art ordnance survey map and should be cross-referenced to the text. It differs from the kind of maps that were prepared under the old planning system in two important respects:</a:t>
            </a:r>
          </a:p>
          <a:p>
            <a:pPr marL="0" indent="0" algn="just" eaLnBrk="1" fontAlgn="auto" hangingPunct="1">
              <a:buFont typeface="Arial"/>
              <a:buNone/>
              <a:defRPr/>
            </a:pPr>
            <a:r>
              <a:rPr lang="en-US" dirty="0">
                <a:solidFill>
                  <a:schemeClr val="tx1">
                    <a:lumMod val="85000"/>
                    <a:lumOff val="15000"/>
                  </a:schemeClr>
                </a:solidFill>
              </a:rPr>
              <a:t>FIRSTLY it does not aim to give a comprehensive picture of all land uses at some date in the, future, but defines only those sites where the authority is committed to change of a specified nature; and </a:t>
            </a:r>
          </a:p>
          <a:p>
            <a:pPr marL="0" indent="0" algn="just" eaLnBrk="1" fontAlgn="auto" hangingPunct="1">
              <a:buFont typeface="Arial"/>
              <a:buNone/>
              <a:defRPr/>
            </a:pPr>
            <a:r>
              <a:rPr lang="en-US" dirty="0">
                <a:solidFill>
                  <a:schemeClr val="tx1">
                    <a:lumMod val="85000"/>
                    <a:lumOff val="15000"/>
                  </a:schemeClr>
                </a:solidFill>
              </a:rPr>
              <a:t>SECONDLY it identifies the areas within which specific development control policies are to operate. Through the use of the ordnance survey base this map will identify and, if necessary, name all the places mentioned in the decision content of the text  cross-reference from the text to the map can be made easier by using National Grid references in the text and super-imposing the grid itself on the base map. </a:t>
            </a:r>
          </a:p>
          <a:p>
            <a:pPr eaLnBrk="1" fontAlgn="auto" hangingPunct="1">
              <a:buFont typeface="Arial"/>
              <a:buChar char="•"/>
              <a:defRPr/>
            </a:pPr>
            <a:endParaRPr lang="en-US" dirty="0">
              <a:solidFill>
                <a:schemeClr val="tx1">
                  <a:lumMod val="85000"/>
                  <a:lumOff val="15000"/>
                </a:schemeClr>
              </a:solidFill>
            </a:endParaRPr>
          </a:p>
        </p:txBody>
      </p:sp>
      <p:sp>
        <p:nvSpPr>
          <p:cNvPr id="4" name="Title 1">
            <a:extLst>
              <a:ext uri="{FF2B5EF4-FFF2-40B4-BE49-F238E27FC236}">
                <a16:creationId xmlns:a16="http://schemas.microsoft.com/office/drawing/2014/main" id="{8D6CC8A9-C84E-4CE6-8D80-35D39D50308C}"/>
              </a:ext>
            </a:extLst>
          </p:cNvPr>
          <p:cNvSpPr txBox="1">
            <a:spLocks/>
          </p:cNvSpPr>
          <p:nvPr/>
        </p:nvSpPr>
        <p:spPr>
          <a:xfrm>
            <a:off x="1462088" y="649288"/>
            <a:ext cx="9601200" cy="1304925"/>
          </a:xfrm>
          <a:prstGeom prst="rect">
            <a:avLst/>
          </a:prstGeom>
          <a:effectLst/>
        </p:spPr>
        <p:txBody>
          <a:bodyPr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US" b="1" dirty="0"/>
              <a:t>2.1) Maps, diagrams and other illustrations</a:t>
            </a:r>
            <a:br>
              <a:rPr lang="en-US" b="1" dirty="0"/>
            </a:br>
            <a:r>
              <a:rPr lang="en-US" b="1" dirty="0" err="1"/>
              <a:t>conti</a:t>
            </a:r>
            <a:r>
              <a:rPr lang="en-US" b="1" dirty="0"/>
              <a:t>..</a:t>
            </a:r>
            <a:endParaRPr lang="en-US" dirty="0"/>
          </a:p>
        </p:txBody>
      </p:sp>
      <p:sp>
        <p:nvSpPr>
          <p:cNvPr id="5" name="Footer Placeholder 4">
            <a:extLst>
              <a:ext uri="{FF2B5EF4-FFF2-40B4-BE49-F238E27FC236}">
                <a16:creationId xmlns:a16="http://schemas.microsoft.com/office/drawing/2014/main" id="{66801D95-2835-42D1-986C-DF0F7779AD46}"/>
              </a:ext>
            </a:extLst>
          </p:cNvPr>
          <p:cNvSpPr>
            <a:spLocks noGrp="1"/>
          </p:cNvSpPr>
          <p:nvPr>
            <p:ph type="ftr" sz="quarter" idx="11"/>
          </p:nvPr>
        </p:nvSpPr>
        <p:spPr>
          <a:xfrm>
            <a:off x="533400" y="6008688"/>
            <a:ext cx="7305675" cy="279400"/>
          </a:xfrm>
        </p:spPr>
        <p:txBody>
          <a:bodyPr/>
          <a:lstStyle/>
          <a:p>
            <a:pPr>
              <a:defRPr/>
            </a:pPr>
            <a:r>
              <a:rPr lang="en-US" dirty="0"/>
              <a:t>Siddiqa Amin </a:t>
            </a:r>
          </a:p>
        </p:txBody>
      </p:sp>
      <p:sp>
        <p:nvSpPr>
          <p:cNvPr id="6" name="Slide Number Placeholder 5">
            <a:extLst>
              <a:ext uri="{FF2B5EF4-FFF2-40B4-BE49-F238E27FC236}">
                <a16:creationId xmlns:a16="http://schemas.microsoft.com/office/drawing/2014/main" id="{CCD50C32-4CB6-4A6E-8E09-62A7450784F5}"/>
              </a:ext>
            </a:extLst>
          </p:cNvPr>
          <p:cNvSpPr>
            <a:spLocks noGrp="1"/>
          </p:cNvSpPr>
          <p:nvPr>
            <p:ph type="sldNum" sz="quarter" idx="12"/>
          </p:nvPr>
        </p:nvSpPr>
        <p:spPr/>
        <p:txBody>
          <a:bodyPr/>
          <a:lstStyle/>
          <a:p>
            <a:pPr>
              <a:defRPr/>
            </a:pPr>
            <a:fld id="{61965C56-25AC-4533-8CC7-6502D5544F9E}"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603D-E87B-4576-90DD-0FE771137FFB}"/>
              </a:ext>
            </a:extLst>
          </p:cNvPr>
          <p:cNvSpPr>
            <a:spLocks noGrp="1"/>
          </p:cNvSpPr>
          <p:nvPr>
            <p:ph type="title"/>
          </p:nvPr>
        </p:nvSpPr>
        <p:spPr>
          <a:xfrm>
            <a:off x="1462088" y="649288"/>
            <a:ext cx="9601200" cy="1304925"/>
          </a:xfrm>
        </p:spPr>
        <p:txBody>
          <a:bodyPr rtlCol="0">
            <a:normAutofit fontScale="90000"/>
          </a:bodyPr>
          <a:lstStyle/>
          <a:p>
            <a:pPr algn="r" eaLnBrk="1" fontAlgn="auto" hangingPunct="1">
              <a:spcAft>
                <a:spcPts val="0"/>
              </a:spcAft>
              <a:defRPr/>
            </a:pPr>
            <a:r>
              <a:rPr lang="en-US" b="1" dirty="0">
                <a:solidFill>
                  <a:schemeClr val="tx1">
                    <a:lumMod val="85000"/>
                    <a:lumOff val="15000"/>
                  </a:schemeClr>
                </a:solidFill>
              </a:rPr>
              <a:t>2.1) Maps, diagrams and other illustrations</a:t>
            </a:r>
            <a:br>
              <a:rPr lang="en-US" b="1" dirty="0">
                <a:solidFill>
                  <a:schemeClr val="tx1">
                    <a:lumMod val="85000"/>
                    <a:lumOff val="15000"/>
                  </a:schemeClr>
                </a:solidFill>
              </a:rPr>
            </a:br>
            <a:r>
              <a:rPr lang="en-US" b="1" dirty="0" err="1">
                <a:solidFill>
                  <a:schemeClr val="tx1">
                    <a:lumMod val="85000"/>
                    <a:lumOff val="15000"/>
                  </a:schemeClr>
                </a:solidFill>
              </a:rPr>
              <a:t>conti</a:t>
            </a:r>
            <a:r>
              <a:rPr lang="en-US" b="1" dirty="0">
                <a:solidFill>
                  <a:schemeClr val="tx1">
                    <a:lumMod val="85000"/>
                    <a:lumOff val="15000"/>
                  </a:schemeClr>
                </a:solidFill>
              </a:rPr>
              <a:t>..</a:t>
            </a:r>
            <a:endParaRPr lang="en-US" dirty="0">
              <a:solidFill>
                <a:schemeClr val="tx1">
                  <a:lumMod val="85000"/>
                  <a:lumOff val="15000"/>
                </a:schemeClr>
              </a:solidFill>
            </a:endParaRPr>
          </a:p>
        </p:txBody>
      </p:sp>
      <p:sp>
        <p:nvSpPr>
          <p:cNvPr id="21507" name="Content Placeholder 2">
            <a:extLst>
              <a:ext uri="{FF2B5EF4-FFF2-40B4-BE49-F238E27FC236}">
                <a16:creationId xmlns:a16="http://schemas.microsoft.com/office/drawing/2014/main" id="{1DA9B95A-E505-46E5-83BB-05B5A21AA53A}"/>
              </a:ext>
            </a:extLst>
          </p:cNvPr>
          <p:cNvSpPr>
            <a:spLocks noGrp="1" noChangeArrowheads="1"/>
          </p:cNvSpPr>
          <p:nvPr>
            <p:ph idx="1"/>
          </p:nvPr>
        </p:nvSpPr>
        <p:spPr/>
        <p:txBody>
          <a:bodyPr/>
          <a:lstStyle/>
          <a:p>
            <a:pPr eaLnBrk="1" hangingPunct="1"/>
            <a:r>
              <a:rPr lang="en-US" altLang="en-US" b="1"/>
              <a:t>Scale and insets</a:t>
            </a:r>
            <a:r>
              <a:rPr lang="en-US" altLang="en-US"/>
              <a:t>: the proposals map should be drawn at a scale that best indicates the authority's planning intentions for the area. </a:t>
            </a:r>
          </a:p>
          <a:p>
            <a:pPr eaLnBrk="1" hangingPunct="1"/>
            <a:r>
              <a:rPr lang="en-US" altLang="en-US" b="1"/>
              <a:t>Other illustrations</a:t>
            </a:r>
            <a:r>
              <a:rPr lang="en-US" altLang="en-US"/>
              <a:t>: other maps, diagrams, graphs, photographs, sketches etc. may form part of the adopted local plan to explain or illustrate it. </a:t>
            </a:r>
          </a:p>
          <a:p>
            <a:pPr eaLnBrk="1" hangingPunct="1"/>
            <a:endParaRPr lang="en-US" altLang="en-US"/>
          </a:p>
        </p:txBody>
      </p:sp>
      <p:sp>
        <p:nvSpPr>
          <p:cNvPr id="3" name="Footer Placeholder 2">
            <a:extLst>
              <a:ext uri="{FF2B5EF4-FFF2-40B4-BE49-F238E27FC236}">
                <a16:creationId xmlns:a16="http://schemas.microsoft.com/office/drawing/2014/main" id="{C6C1C138-16F0-4DA5-A86A-4223C8277628}"/>
              </a:ext>
            </a:extLst>
          </p:cNvPr>
          <p:cNvSpPr>
            <a:spLocks noGrp="1"/>
          </p:cNvSpPr>
          <p:nvPr>
            <p:ph type="ftr" sz="quarter" idx="11"/>
          </p:nvPr>
        </p:nvSpPr>
        <p:spPr/>
        <p:txBody>
          <a:bodyPr/>
          <a:lstStyle/>
          <a:p>
            <a:pPr>
              <a:defRPr/>
            </a:pPr>
            <a:r>
              <a:rPr lang="en-US"/>
              <a:t>Siddiqa Amin </a:t>
            </a:r>
          </a:p>
        </p:txBody>
      </p:sp>
      <p:sp>
        <p:nvSpPr>
          <p:cNvPr id="4" name="Slide Number Placeholder 3">
            <a:extLst>
              <a:ext uri="{FF2B5EF4-FFF2-40B4-BE49-F238E27FC236}">
                <a16:creationId xmlns:a16="http://schemas.microsoft.com/office/drawing/2014/main" id="{B617CD45-70F7-470A-B3F6-F9297A4F0DA6}"/>
              </a:ext>
            </a:extLst>
          </p:cNvPr>
          <p:cNvSpPr>
            <a:spLocks noGrp="1"/>
          </p:cNvSpPr>
          <p:nvPr>
            <p:ph type="sldNum" sz="quarter" idx="12"/>
          </p:nvPr>
        </p:nvSpPr>
        <p:spPr/>
        <p:txBody>
          <a:bodyPr/>
          <a:lstStyle/>
          <a:p>
            <a:pPr>
              <a:defRPr/>
            </a:pPr>
            <a:fld id="{7EA18EF6-309A-4FCC-9F8F-494159E171D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3844-41EB-4788-AF71-1329E073CDB1}"/>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tx1">
                    <a:lumMod val="85000"/>
                    <a:lumOff val="15000"/>
                  </a:schemeClr>
                </a:solidFill>
              </a:rPr>
              <a:t>2.2)	Written Statement </a:t>
            </a:r>
            <a:br>
              <a:rPr lang="en-US" dirty="0">
                <a:solidFill>
                  <a:schemeClr val="tx1">
                    <a:lumMod val="85000"/>
                    <a:lumOff val="15000"/>
                  </a:schemeClr>
                </a:solidFill>
              </a:rPr>
            </a:br>
            <a:endParaRPr lang="en-US" dirty="0">
              <a:solidFill>
                <a:schemeClr val="tx1">
                  <a:lumMod val="85000"/>
                  <a:lumOff val="15000"/>
                </a:schemeClr>
              </a:solidFill>
            </a:endParaRPr>
          </a:p>
        </p:txBody>
      </p:sp>
      <p:graphicFrame>
        <p:nvGraphicFramePr>
          <p:cNvPr id="4" name="Diagram 3">
            <a:extLst>
              <a:ext uri="{FF2B5EF4-FFF2-40B4-BE49-F238E27FC236}">
                <a16:creationId xmlns:a16="http://schemas.microsoft.com/office/drawing/2014/main" id="{F4EB7F3B-81F5-4D04-B022-1EB7E98F3DF1}"/>
              </a:ext>
            </a:extLst>
          </p:cNvPr>
          <p:cNvGraphicFramePr/>
          <p:nvPr/>
        </p:nvGraphicFramePr>
        <p:xfrm>
          <a:off x="2757055" y="1496292"/>
          <a:ext cx="6890327" cy="4905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B1B8B4A3-C187-4D97-BCE2-7FD435D46197}"/>
              </a:ext>
            </a:extLst>
          </p:cNvPr>
          <p:cNvSpPr>
            <a:spLocks noGrp="1"/>
          </p:cNvSpPr>
          <p:nvPr>
            <p:ph type="ftr" sz="quarter" idx="11"/>
          </p:nvPr>
        </p:nvSpPr>
        <p:spPr/>
        <p:txBody>
          <a:bodyPr/>
          <a:lstStyle/>
          <a:p>
            <a:pPr>
              <a:defRPr/>
            </a:pPr>
            <a:r>
              <a:rPr lang="en-US"/>
              <a:t>Siddiqa Amin </a:t>
            </a:r>
          </a:p>
        </p:txBody>
      </p:sp>
      <p:sp>
        <p:nvSpPr>
          <p:cNvPr id="5" name="Slide Number Placeholder 4">
            <a:extLst>
              <a:ext uri="{FF2B5EF4-FFF2-40B4-BE49-F238E27FC236}">
                <a16:creationId xmlns:a16="http://schemas.microsoft.com/office/drawing/2014/main" id="{16E58FBE-6D8F-4A74-A952-A04C348FDBBA}"/>
              </a:ext>
            </a:extLst>
          </p:cNvPr>
          <p:cNvSpPr>
            <a:spLocks noGrp="1"/>
          </p:cNvSpPr>
          <p:nvPr>
            <p:ph type="sldNum" sz="quarter" idx="12"/>
          </p:nvPr>
        </p:nvSpPr>
        <p:spPr/>
        <p:txBody>
          <a:bodyPr/>
          <a:lstStyle/>
          <a:p>
            <a:pPr>
              <a:defRPr/>
            </a:pPr>
            <a:fld id="{4A6358DF-A986-45C6-A9B9-0A09EF70E743}"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6D79-044D-40EB-BFC2-B9C28ED6ADF7}"/>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tx1">
                    <a:lumMod val="85000"/>
                    <a:lumOff val="15000"/>
                  </a:schemeClr>
                </a:solidFill>
              </a:rPr>
              <a:t>Written Statement</a:t>
            </a:r>
            <a:br>
              <a:rPr lang="en-US" b="1" dirty="0">
                <a:solidFill>
                  <a:schemeClr val="tx1">
                    <a:lumMod val="85000"/>
                    <a:lumOff val="15000"/>
                  </a:schemeClr>
                </a:solidFill>
              </a:rPr>
            </a:br>
            <a:r>
              <a:rPr lang="en-US" b="1" dirty="0">
                <a:solidFill>
                  <a:schemeClr val="tx1">
                    <a:lumMod val="85000"/>
                    <a:lumOff val="15000"/>
                  </a:schemeClr>
                </a:solidFill>
              </a:rPr>
              <a:t>										</a:t>
            </a:r>
            <a:r>
              <a:rPr lang="en-US" b="1" dirty="0" err="1">
                <a:solidFill>
                  <a:schemeClr val="tx1">
                    <a:lumMod val="85000"/>
                    <a:lumOff val="15000"/>
                  </a:schemeClr>
                </a:solidFill>
              </a:rPr>
              <a:t>conti</a:t>
            </a:r>
            <a:r>
              <a:rPr lang="en-US" b="1" dirty="0">
                <a:solidFill>
                  <a:schemeClr val="tx1">
                    <a:lumMod val="85000"/>
                    <a:lumOff val="15000"/>
                  </a:schemeClr>
                </a:solidFill>
              </a:rPr>
              <a:t>..</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88D4AC05-7D1E-4FBE-BD3E-C5319C8CB0B9}"/>
              </a:ext>
            </a:extLst>
          </p:cNvPr>
          <p:cNvSpPr>
            <a:spLocks noGrp="1"/>
          </p:cNvSpPr>
          <p:nvPr>
            <p:ph idx="1"/>
          </p:nvPr>
        </p:nvSpPr>
        <p:spPr/>
        <p:txBody>
          <a:bodyPr rtlCol="0">
            <a:normAutofit fontScale="77500" lnSpcReduction="20000"/>
          </a:bodyPr>
          <a:lstStyle/>
          <a:p>
            <a:pPr algn="just" eaLnBrk="1" fontAlgn="auto" hangingPunct="1">
              <a:buFont typeface="Arial"/>
              <a:buChar char="•"/>
              <a:defRPr/>
            </a:pPr>
            <a:r>
              <a:rPr lang="en-US" b="1" dirty="0">
                <a:solidFill>
                  <a:schemeClr val="tx1">
                    <a:lumMod val="85000"/>
                    <a:lumOff val="15000"/>
                  </a:schemeClr>
                </a:solidFill>
              </a:rPr>
              <a:t>Structural framework:</a:t>
            </a:r>
            <a:r>
              <a:rPr lang="en-US" dirty="0">
                <a:solidFill>
                  <a:schemeClr val="tx1">
                    <a:lumMod val="85000"/>
                    <a:lumOff val="15000"/>
                  </a:schemeClr>
                </a:solidFill>
              </a:rPr>
              <a:t> the statement should first summarize and provide a reference to the sections of the structure plan that set out those of the authority's general intentions that have a bearing on the area of the local plan.</a:t>
            </a:r>
          </a:p>
          <a:p>
            <a:pPr algn="just" eaLnBrk="1" fontAlgn="auto" hangingPunct="1">
              <a:buFont typeface="Arial"/>
              <a:buChar char="•"/>
              <a:defRPr/>
            </a:pPr>
            <a:r>
              <a:rPr lang="en-US" b="1" dirty="0">
                <a:solidFill>
                  <a:schemeClr val="tx1">
                    <a:lumMod val="85000"/>
                    <a:lumOff val="15000"/>
                  </a:schemeClr>
                </a:solidFill>
              </a:rPr>
              <a:t>Related local plans: </a:t>
            </a:r>
            <a:r>
              <a:rPr lang="en-US" dirty="0">
                <a:solidFill>
                  <a:schemeClr val="tx1">
                    <a:lumMod val="85000"/>
                    <a:lumOff val="15000"/>
                  </a:schemeClr>
                </a:solidFill>
              </a:rPr>
              <a:t>in some cases other local plans will already have been adopted for part or all of the same area, or for neighbouring areas. In such an event, where there is a relationship between the plan in question and the proposals e.g. for roads, pedestrian routes and services, in those other plans, the statement should describe and explain it. </a:t>
            </a:r>
          </a:p>
          <a:p>
            <a:pPr algn="just" eaLnBrk="1" fontAlgn="auto" hangingPunct="1">
              <a:buFont typeface="Arial"/>
              <a:buChar char="•"/>
              <a:defRPr/>
            </a:pPr>
            <a:r>
              <a:rPr lang="en-US" b="1" dirty="0">
                <a:solidFill>
                  <a:schemeClr val="tx1">
                    <a:lumMod val="85000"/>
                    <a:lumOff val="15000"/>
                  </a:schemeClr>
                </a:solidFill>
              </a:rPr>
              <a:t>Policies and proposals</a:t>
            </a:r>
            <a:r>
              <a:rPr lang="en-US" dirty="0">
                <a:solidFill>
                  <a:schemeClr val="tx1">
                    <a:lumMod val="85000"/>
                    <a:lumOff val="15000"/>
                  </a:schemeClr>
                </a:solidFill>
              </a:rPr>
              <a:t> these should be presented first as a statement of the authority’s intentions for the area as a whole, defining the local objectives they have in mind and the principles underlying the plan e.g. for the redistribution of land uses, and the reorganization of the circulation system. concerned with intensive change that is to take place within a few years -and can therefore be predicted with confidence. </a:t>
            </a:r>
          </a:p>
          <a:p>
            <a:pPr algn="just" eaLnBrk="1" fontAlgn="auto" hangingPunct="1">
              <a:buFont typeface="Arial"/>
              <a:buChar char="•"/>
              <a:defRPr/>
            </a:pPr>
            <a:endParaRPr lang="en-US" dirty="0">
              <a:solidFill>
                <a:schemeClr val="tx1">
                  <a:lumMod val="85000"/>
                  <a:lumOff val="15000"/>
                </a:schemeClr>
              </a:solidFill>
            </a:endParaRPr>
          </a:p>
        </p:txBody>
      </p:sp>
      <p:sp>
        <p:nvSpPr>
          <p:cNvPr id="4" name="Footer Placeholder 3">
            <a:extLst>
              <a:ext uri="{FF2B5EF4-FFF2-40B4-BE49-F238E27FC236}">
                <a16:creationId xmlns:a16="http://schemas.microsoft.com/office/drawing/2014/main" id="{645A53A1-F7DB-4BB7-8729-F949ECD589D1}"/>
              </a:ext>
            </a:extLst>
          </p:cNvPr>
          <p:cNvSpPr>
            <a:spLocks noGrp="1"/>
          </p:cNvSpPr>
          <p:nvPr>
            <p:ph type="ftr" sz="quarter" idx="11"/>
          </p:nvPr>
        </p:nvSpPr>
        <p:spPr/>
        <p:txBody>
          <a:bodyPr/>
          <a:lstStyle/>
          <a:p>
            <a:pPr>
              <a:defRPr/>
            </a:pPr>
            <a:r>
              <a:rPr lang="en-US"/>
              <a:t>Siddiqa Amin </a:t>
            </a:r>
          </a:p>
        </p:txBody>
      </p:sp>
      <p:sp>
        <p:nvSpPr>
          <p:cNvPr id="5" name="Slide Number Placeholder 4">
            <a:extLst>
              <a:ext uri="{FF2B5EF4-FFF2-40B4-BE49-F238E27FC236}">
                <a16:creationId xmlns:a16="http://schemas.microsoft.com/office/drawing/2014/main" id="{3D60A94B-D718-4B20-A4B8-12BB41167419}"/>
              </a:ext>
            </a:extLst>
          </p:cNvPr>
          <p:cNvSpPr>
            <a:spLocks noGrp="1"/>
          </p:cNvSpPr>
          <p:nvPr>
            <p:ph type="sldNum" sz="quarter" idx="12"/>
          </p:nvPr>
        </p:nvSpPr>
        <p:spPr/>
        <p:txBody>
          <a:bodyPr/>
          <a:lstStyle/>
          <a:p>
            <a:pPr>
              <a:defRPr/>
            </a:pPr>
            <a:fld id="{4C42F0BD-F831-4509-AF3C-061F8B2ADCB5}"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1F66F-6332-45F5-9732-CBEAEA54DFAE}"/>
              </a:ext>
            </a:extLst>
          </p:cNvPr>
          <p:cNvSpPr>
            <a:spLocks noGrp="1"/>
          </p:cNvSpPr>
          <p:nvPr>
            <p:ph idx="1"/>
          </p:nvPr>
        </p:nvSpPr>
        <p:spPr/>
        <p:txBody>
          <a:bodyPr rtlCol="0">
            <a:normAutofit fontScale="85000" lnSpcReduction="20000"/>
          </a:bodyPr>
          <a:lstStyle/>
          <a:p>
            <a:pPr algn="just" eaLnBrk="1" fontAlgn="auto" hangingPunct="1">
              <a:buFont typeface="Arial"/>
              <a:buChar char="•"/>
              <a:defRPr/>
            </a:pPr>
            <a:r>
              <a:rPr lang="en-US" b="1" dirty="0">
                <a:solidFill>
                  <a:schemeClr val="tx1">
                    <a:lumMod val="85000"/>
                    <a:lumOff val="15000"/>
                  </a:schemeClr>
                </a:solidFill>
              </a:rPr>
              <a:t>Phasing and dates</a:t>
            </a:r>
            <a:r>
              <a:rPr lang="en-US" dirty="0">
                <a:solidFill>
                  <a:schemeClr val="tx1">
                    <a:lumMod val="85000"/>
                    <a:lumOff val="15000"/>
                  </a:schemeClr>
                </a:solidFill>
              </a:rPr>
              <a:t>:  Normally the statement should make clear the order in which it is intended that interdependent proposals in the plan will be carried out; it should also show how they fit in with relevant proposals in other areas. </a:t>
            </a:r>
          </a:p>
          <a:p>
            <a:pPr algn="just" eaLnBrk="1" fontAlgn="auto" hangingPunct="1">
              <a:buFont typeface="Arial"/>
              <a:buChar char="•"/>
              <a:defRPr/>
            </a:pPr>
            <a:r>
              <a:rPr lang="en-US" b="1" dirty="0">
                <a:solidFill>
                  <a:schemeClr val="tx1">
                    <a:lumMod val="85000"/>
                    <a:lumOff val="15000"/>
                  </a:schemeClr>
                </a:solidFill>
              </a:rPr>
              <a:t>Implementation</a:t>
            </a:r>
            <a:r>
              <a:rPr lang="en-US" dirty="0">
                <a:solidFill>
                  <a:schemeClr val="tx1">
                    <a:lumMod val="85000"/>
                    <a:lumOff val="15000"/>
                  </a:schemeClr>
                </a:solidFill>
              </a:rPr>
              <a:t>: it has already been pointed out that owing to the wide range of local plans, it would be impracticable to specify a standard presentation of their form and content.</a:t>
            </a:r>
          </a:p>
          <a:p>
            <a:pPr eaLnBrk="1" fontAlgn="auto" hangingPunct="1">
              <a:buFont typeface="Arial"/>
              <a:buChar char="•"/>
              <a:defRPr/>
            </a:pPr>
            <a:r>
              <a:rPr lang="en-US" b="1" dirty="0">
                <a:solidFill>
                  <a:schemeClr val="tx1">
                    <a:lumMod val="85000"/>
                    <a:lumOff val="15000"/>
                  </a:schemeClr>
                </a:solidFill>
              </a:rPr>
              <a:t>Combined local plans </a:t>
            </a:r>
            <a:endParaRPr lang="en-US" dirty="0">
              <a:solidFill>
                <a:schemeClr val="tx1">
                  <a:lumMod val="85000"/>
                  <a:lumOff val="15000"/>
                </a:schemeClr>
              </a:solidFill>
            </a:endParaRPr>
          </a:p>
          <a:p>
            <a:pPr eaLnBrk="1" fontAlgn="auto" hangingPunct="1">
              <a:buFont typeface="Arial"/>
              <a:buChar char="•"/>
              <a:defRPr/>
            </a:pPr>
            <a:r>
              <a:rPr lang="en-US" dirty="0">
                <a:solidFill>
                  <a:schemeClr val="tx1">
                    <a:lumMod val="85000"/>
                    <a:lumOff val="15000"/>
                  </a:schemeClr>
                </a:solidFill>
              </a:rPr>
              <a:t>Authorities may choose to combine two types of local plan in a single document. Where this is done, care should be taken to ensure that the decision content of each plan is separately identifiable, even though the supporting argument may in large measure be common to both.</a:t>
            </a:r>
          </a:p>
        </p:txBody>
      </p:sp>
      <p:sp>
        <p:nvSpPr>
          <p:cNvPr id="4" name="Title 1">
            <a:extLst>
              <a:ext uri="{FF2B5EF4-FFF2-40B4-BE49-F238E27FC236}">
                <a16:creationId xmlns:a16="http://schemas.microsoft.com/office/drawing/2014/main" id="{6C28864E-FC16-457D-8D52-91A13E757C61}"/>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tx1">
                    <a:lumMod val="85000"/>
                    <a:lumOff val="15000"/>
                  </a:schemeClr>
                </a:solidFill>
              </a:rPr>
              <a:t>2.2) Written Statement</a:t>
            </a:r>
            <a:br>
              <a:rPr lang="en-US" b="1" dirty="0">
                <a:solidFill>
                  <a:schemeClr val="tx1">
                    <a:lumMod val="85000"/>
                    <a:lumOff val="15000"/>
                  </a:schemeClr>
                </a:solidFill>
              </a:rPr>
            </a:br>
            <a:r>
              <a:rPr lang="en-US" b="1" dirty="0">
                <a:solidFill>
                  <a:schemeClr val="tx1">
                    <a:lumMod val="85000"/>
                    <a:lumOff val="15000"/>
                  </a:schemeClr>
                </a:solidFill>
              </a:rPr>
              <a:t>										</a:t>
            </a:r>
            <a:r>
              <a:rPr lang="en-US" b="1" dirty="0" err="1">
                <a:solidFill>
                  <a:schemeClr val="tx1">
                    <a:lumMod val="85000"/>
                    <a:lumOff val="15000"/>
                  </a:schemeClr>
                </a:solidFill>
              </a:rPr>
              <a:t>conti</a:t>
            </a:r>
            <a:r>
              <a:rPr lang="en-US" b="1" dirty="0">
                <a:solidFill>
                  <a:schemeClr val="tx1">
                    <a:lumMod val="85000"/>
                    <a:lumOff val="15000"/>
                  </a:schemeClr>
                </a:solidFill>
              </a:rPr>
              <a:t>..</a:t>
            </a:r>
            <a:endParaRPr lang="en-US" dirty="0">
              <a:solidFill>
                <a:schemeClr val="tx1">
                  <a:lumMod val="85000"/>
                  <a:lumOff val="15000"/>
                </a:schemeClr>
              </a:solidFill>
            </a:endParaRPr>
          </a:p>
        </p:txBody>
      </p:sp>
      <p:sp>
        <p:nvSpPr>
          <p:cNvPr id="2" name="Footer Placeholder 1">
            <a:extLst>
              <a:ext uri="{FF2B5EF4-FFF2-40B4-BE49-F238E27FC236}">
                <a16:creationId xmlns:a16="http://schemas.microsoft.com/office/drawing/2014/main" id="{13457FED-2FAF-4AD2-9B1B-EF705F8E5794}"/>
              </a:ext>
            </a:extLst>
          </p:cNvPr>
          <p:cNvSpPr>
            <a:spLocks noGrp="1"/>
          </p:cNvSpPr>
          <p:nvPr>
            <p:ph type="ftr" sz="quarter" idx="11"/>
          </p:nvPr>
        </p:nvSpPr>
        <p:spPr/>
        <p:txBody>
          <a:bodyPr/>
          <a:lstStyle/>
          <a:p>
            <a:pPr>
              <a:defRPr/>
            </a:pPr>
            <a:r>
              <a:rPr lang="en-US"/>
              <a:t>Siddiqa Amin </a:t>
            </a:r>
          </a:p>
        </p:txBody>
      </p:sp>
      <p:sp>
        <p:nvSpPr>
          <p:cNvPr id="5" name="Slide Number Placeholder 4">
            <a:extLst>
              <a:ext uri="{FF2B5EF4-FFF2-40B4-BE49-F238E27FC236}">
                <a16:creationId xmlns:a16="http://schemas.microsoft.com/office/drawing/2014/main" id="{67C85377-6B6A-4C04-9837-228246D11EE0}"/>
              </a:ext>
            </a:extLst>
          </p:cNvPr>
          <p:cNvSpPr>
            <a:spLocks noGrp="1"/>
          </p:cNvSpPr>
          <p:nvPr>
            <p:ph type="sldNum" sz="quarter" idx="12"/>
          </p:nvPr>
        </p:nvSpPr>
        <p:spPr/>
        <p:txBody>
          <a:bodyPr/>
          <a:lstStyle/>
          <a:p>
            <a:pPr>
              <a:defRPr/>
            </a:pPr>
            <a:fld id="{97CC061B-7979-4C3C-96CB-FEF9D143DAF1}"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7262-2662-441B-9196-7C924CDF9F36}"/>
              </a:ext>
            </a:extLst>
          </p:cNvPr>
          <p:cNvSpPr>
            <a:spLocks noGrp="1"/>
          </p:cNvSpPr>
          <p:nvPr>
            <p:ph type="title"/>
          </p:nvPr>
        </p:nvSpPr>
        <p:spPr>
          <a:xfrm>
            <a:off x="1295400" y="982663"/>
            <a:ext cx="10453688" cy="1303337"/>
          </a:xfrm>
        </p:spPr>
        <p:txBody>
          <a:bodyPr rtlCol="0">
            <a:normAutofit fontScale="90000"/>
          </a:bodyPr>
          <a:lstStyle/>
          <a:p>
            <a:pPr algn="l" eaLnBrk="1" fontAlgn="auto" hangingPunct="1">
              <a:spcAft>
                <a:spcPts val="0"/>
              </a:spcAft>
              <a:defRPr/>
            </a:pPr>
            <a:r>
              <a:rPr lang="en-US" b="1" dirty="0">
                <a:solidFill>
                  <a:schemeClr val="tx1">
                    <a:lumMod val="85000"/>
                    <a:lumOff val="15000"/>
                  </a:schemeClr>
                </a:solidFill>
              </a:rPr>
              <a:t>Local plans: Alteration, </a:t>
            </a:r>
            <a:r>
              <a:rPr lang="en-US" b="1">
                <a:solidFill>
                  <a:schemeClr val="tx1">
                    <a:lumMod val="85000"/>
                    <a:lumOff val="15000"/>
                  </a:schemeClr>
                </a:solidFill>
              </a:rPr>
              <a:t>Repeal &amp; Replacement </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25603" name="Content Placeholder 2">
            <a:extLst>
              <a:ext uri="{FF2B5EF4-FFF2-40B4-BE49-F238E27FC236}">
                <a16:creationId xmlns:a16="http://schemas.microsoft.com/office/drawing/2014/main" id="{DD5037B3-7FE6-46D6-9329-ACA044CAED37}"/>
              </a:ext>
            </a:extLst>
          </p:cNvPr>
          <p:cNvSpPr>
            <a:spLocks noGrp="1" noChangeArrowheads="1"/>
          </p:cNvSpPr>
          <p:nvPr>
            <p:ph idx="1"/>
          </p:nvPr>
        </p:nvSpPr>
        <p:spPr/>
        <p:txBody>
          <a:bodyPr/>
          <a:lstStyle/>
          <a:p>
            <a:pPr eaLnBrk="1" hangingPunct="1"/>
            <a:r>
              <a:rPr lang="en-US" altLang="en-US"/>
              <a:t>Because local plans will be more detailed, precise and usually of shorter term than structure plans, they will become out-of-date sooner and may require to be altered, repealed or replaced. </a:t>
            </a:r>
          </a:p>
        </p:txBody>
      </p:sp>
      <p:sp>
        <p:nvSpPr>
          <p:cNvPr id="3" name="Footer Placeholder 2">
            <a:extLst>
              <a:ext uri="{FF2B5EF4-FFF2-40B4-BE49-F238E27FC236}">
                <a16:creationId xmlns:a16="http://schemas.microsoft.com/office/drawing/2014/main" id="{AA92CB88-014E-4E83-A32C-02CFE512099B}"/>
              </a:ext>
            </a:extLst>
          </p:cNvPr>
          <p:cNvSpPr>
            <a:spLocks noGrp="1"/>
          </p:cNvSpPr>
          <p:nvPr>
            <p:ph type="ftr" sz="quarter" idx="11"/>
          </p:nvPr>
        </p:nvSpPr>
        <p:spPr/>
        <p:txBody>
          <a:bodyPr/>
          <a:lstStyle/>
          <a:p>
            <a:pPr>
              <a:defRPr/>
            </a:pPr>
            <a:r>
              <a:rPr lang="en-US"/>
              <a:t>Siddiqa Amin </a:t>
            </a:r>
          </a:p>
        </p:txBody>
      </p:sp>
      <p:sp>
        <p:nvSpPr>
          <p:cNvPr id="4" name="Slide Number Placeholder 3">
            <a:extLst>
              <a:ext uri="{FF2B5EF4-FFF2-40B4-BE49-F238E27FC236}">
                <a16:creationId xmlns:a16="http://schemas.microsoft.com/office/drawing/2014/main" id="{5CE374E0-A18A-4365-90BD-7F94B8282B4D}"/>
              </a:ext>
            </a:extLst>
          </p:cNvPr>
          <p:cNvSpPr>
            <a:spLocks noGrp="1"/>
          </p:cNvSpPr>
          <p:nvPr>
            <p:ph type="sldNum" sz="quarter" idx="12"/>
          </p:nvPr>
        </p:nvSpPr>
        <p:spPr/>
        <p:txBody>
          <a:bodyPr/>
          <a:lstStyle/>
          <a:p>
            <a:pPr>
              <a:defRPr/>
            </a:pPr>
            <a:fld id="{8636D406-3641-4057-B44D-1546CBA68C48}"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TotalTime>
  <Words>777</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Garamond</vt:lpstr>
      <vt:lpstr>Arial</vt:lpstr>
      <vt:lpstr>Calibri</vt:lpstr>
      <vt:lpstr>Organic</vt:lpstr>
      <vt:lpstr>LECTURE:2 LOCAL PLANS FORM AND CONTENT </vt:lpstr>
      <vt:lpstr>1) Introduction </vt:lpstr>
      <vt:lpstr>2) Form and Content of local plans </vt:lpstr>
      <vt:lpstr> </vt:lpstr>
      <vt:lpstr>2.1) Maps, diagrams and other illustrations conti..</vt:lpstr>
      <vt:lpstr>2.2) Written Statement  </vt:lpstr>
      <vt:lpstr>Written Statement           conti..</vt:lpstr>
      <vt:lpstr>2.2) Written Statement           conti..</vt:lpstr>
      <vt:lpstr>Local plans: Alteration, Repeal &amp; Replacement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LECTURE:2 LOCAL PLANS FORM AND CONTENT</dc:title>
  <dc:creator>User</dc:creator>
  <cp:lastModifiedBy>User</cp:lastModifiedBy>
  <cp:revision>6</cp:revision>
  <dcterms:created xsi:type="dcterms:W3CDTF">2020-04-17T07:46:58Z</dcterms:created>
  <dcterms:modified xsi:type="dcterms:W3CDTF">2020-04-29T10:13:08Z</dcterms:modified>
</cp:coreProperties>
</file>